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6" r:id="rId3"/>
    <p:sldId id="261" r:id="rId4"/>
    <p:sldId id="260" r:id="rId5"/>
    <p:sldId id="262" r:id="rId6"/>
    <p:sldId id="258" r:id="rId7"/>
    <p:sldId id="259" r:id="rId8"/>
  </p:sldIdLst>
  <p:sldSz cx="9144000" cy="6858000" type="screen4x3"/>
  <p:notesSz cx="6864350" cy="99964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9ADB80-D198-48F0-9748-869F1922EBC1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9B5D6A00-E2F6-432B-8552-5117A13A9D6B}">
      <dgm:prSet/>
      <dgm:spPr/>
      <dgm:t>
        <a:bodyPr/>
        <a:lstStyle/>
        <a:p>
          <a:pPr algn="ctr" rtl="0"/>
          <a:r>
            <a:rPr lang="de-DE" b="1" dirty="0" smtClean="0"/>
            <a:t>Berufliches Gymnasium – EU-Projekte - Konzept</a:t>
          </a:r>
          <a:endParaRPr lang="de-DE" dirty="0"/>
        </a:p>
      </dgm:t>
    </dgm:pt>
    <dgm:pt modelId="{A95F55B4-A492-4537-94BD-C0419E85C65F}" type="parTrans" cxnId="{802D84B5-F503-4FC6-8717-F6AC9D9F7AED}">
      <dgm:prSet/>
      <dgm:spPr/>
      <dgm:t>
        <a:bodyPr/>
        <a:lstStyle/>
        <a:p>
          <a:endParaRPr lang="de-DE"/>
        </a:p>
      </dgm:t>
    </dgm:pt>
    <dgm:pt modelId="{B11B7D40-4684-4C0F-B67B-FF2B9012BA02}" type="sibTrans" cxnId="{802D84B5-F503-4FC6-8717-F6AC9D9F7AED}">
      <dgm:prSet/>
      <dgm:spPr/>
      <dgm:t>
        <a:bodyPr/>
        <a:lstStyle/>
        <a:p>
          <a:endParaRPr lang="de-DE"/>
        </a:p>
      </dgm:t>
    </dgm:pt>
    <dgm:pt modelId="{C5494237-35B2-476F-A2E4-5B36F21E2280}" type="pres">
      <dgm:prSet presAssocID="{C69ADB80-D198-48F0-9748-869F1922EB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3AC1C79-D9D4-41C5-90FD-3B970B490A6B}" type="pres">
      <dgm:prSet presAssocID="{9B5D6A00-E2F6-432B-8552-5117A13A9D6B}" presName="parentText" presStyleLbl="node1" presStyleIdx="0" presStyleCnt="1" custLinFactNeighborY="431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D1F7634-04D3-422C-98E6-9A43612D96FB}" type="presOf" srcId="{C69ADB80-D198-48F0-9748-869F1922EBC1}" destId="{C5494237-35B2-476F-A2E4-5B36F21E2280}" srcOrd="0" destOrd="0" presId="urn:microsoft.com/office/officeart/2005/8/layout/vList2"/>
    <dgm:cxn modelId="{802D84B5-F503-4FC6-8717-F6AC9D9F7AED}" srcId="{C69ADB80-D198-48F0-9748-869F1922EBC1}" destId="{9B5D6A00-E2F6-432B-8552-5117A13A9D6B}" srcOrd="0" destOrd="0" parTransId="{A95F55B4-A492-4537-94BD-C0419E85C65F}" sibTransId="{B11B7D40-4684-4C0F-B67B-FF2B9012BA02}"/>
    <dgm:cxn modelId="{6B25124B-F266-464D-8038-7BC0295BE21C}" type="presOf" srcId="{9B5D6A00-E2F6-432B-8552-5117A13A9D6B}" destId="{93AC1C79-D9D4-41C5-90FD-3B970B490A6B}" srcOrd="0" destOrd="0" presId="urn:microsoft.com/office/officeart/2005/8/layout/vList2"/>
    <dgm:cxn modelId="{990B5CD8-B4D0-4751-82DC-ED1E47D446EF}" type="presParOf" srcId="{C5494237-35B2-476F-A2E4-5B36F21E2280}" destId="{93AC1C79-D9D4-41C5-90FD-3B970B490A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49F295-CCC2-461A-A134-9EA4D26DA132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0532175-F88B-453A-B414-AF35590FF4D5}">
      <dgm:prSet phldrT="[Text]" custT="1"/>
      <dgm:spPr/>
      <dgm:t>
        <a:bodyPr/>
        <a:lstStyle/>
        <a:p>
          <a:r>
            <a:rPr lang="de-DE" sz="1200" b="1" dirty="0" smtClean="0"/>
            <a:t>Politik und Wirtschaft - Lehrplan</a:t>
          </a:r>
          <a:endParaRPr lang="de-DE" sz="1200" b="1" dirty="0"/>
        </a:p>
      </dgm:t>
    </dgm:pt>
    <dgm:pt modelId="{4F40D5C7-4DBA-4418-9677-04F10D5DC3F4}" type="parTrans" cxnId="{7F4BF793-38EA-49CA-95E9-1922DA17B6CF}">
      <dgm:prSet/>
      <dgm:spPr/>
      <dgm:t>
        <a:bodyPr/>
        <a:lstStyle/>
        <a:p>
          <a:endParaRPr lang="de-DE" sz="4800" b="1">
            <a:solidFill>
              <a:schemeClr val="tx1"/>
            </a:solidFill>
          </a:endParaRPr>
        </a:p>
      </dgm:t>
    </dgm:pt>
    <dgm:pt modelId="{DA07EA18-C2F2-4702-9035-73AF2EB9DE50}" type="sibTrans" cxnId="{7F4BF793-38EA-49CA-95E9-1922DA17B6CF}">
      <dgm:prSet/>
      <dgm:spPr/>
      <dgm:t>
        <a:bodyPr/>
        <a:lstStyle/>
        <a:p>
          <a:endParaRPr lang="de-DE" sz="4800" b="1">
            <a:solidFill>
              <a:schemeClr val="tx1"/>
            </a:solidFill>
          </a:endParaRPr>
        </a:p>
      </dgm:t>
    </dgm:pt>
    <dgm:pt modelId="{892842F7-19EE-47AF-9587-8BA9B094805F}">
      <dgm:prSet phldrT="[Text]" custT="1"/>
      <dgm:spPr/>
      <dgm:t>
        <a:bodyPr/>
        <a:lstStyle/>
        <a:p>
          <a:r>
            <a:rPr lang="de-DE" sz="1200" b="1" dirty="0" smtClean="0"/>
            <a:t>Phasen: Inhalte + Kompetenzen – Steigerung der Komplexität</a:t>
          </a:r>
          <a:endParaRPr lang="de-DE" sz="1200" b="1" dirty="0"/>
        </a:p>
      </dgm:t>
    </dgm:pt>
    <dgm:pt modelId="{51F13A79-322E-48C1-B9D8-135B3D3A84E8}" type="parTrans" cxnId="{B3A870AB-BE7B-4767-904A-8B38CA7CE2DA}">
      <dgm:prSet/>
      <dgm:spPr/>
      <dgm:t>
        <a:bodyPr/>
        <a:lstStyle/>
        <a:p>
          <a:endParaRPr lang="de-DE" sz="4800" b="1">
            <a:solidFill>
              <a:schemeClr val="tx1"/>
            </a:solidFill>
          </a:endParaRPr>
        </a:p>
      </dgm:t>
    </dgm:pt>
    <dgm:pt modelId="{4443AD25-DC8A-43B3-8FF0-121C0FCBB615}" type="sibTrans" cxnId="{B3A870AB-BE7B-4767-904A-8B38CA7CE2DA}">
      <dgm:prSet/>
      <dgm:spPr/>
      <dgm:t>
        <a:bodyPr/>
        <a:lstStyle/>
        <a:p>
          <a:endParaRPr lang="de-DE" sz="4800" b="1">
            <a:solidFill>
              <a:schemeClr val="tx1"/>
            </a:solidFill>
          </a:endParaRPr>
        </a:p>
      </dgm:t>
    </dgm:pt>
    <dgm:pt modelId="{2D90E12F-299D-4F71-B8BA-F99D68863E0A}">
      <dgm:prSet phldrT="[Text]" custT="1"/>
      <dgm:spPr/>
      <dgm:t>
        <a:bodyPr/>
        <a:lstStyle/>
        <a:p>
          <a:r>
            <a:rPr lang="de-DE" sz="1200" b="1" dirty="0" smtClean="0"/>
            <a:t>S-L, Frontal, Projekt, SGL/SOL…</a:t>
          </a:r>
          <a:endParaRPr lang="de-DE" sz="1200" b="1" dirty="0"/>
        </a:p>
      </dgm:t>
    </dgm:pt>
    <dgm:pt modelId="{BA0E1106-8402-44E7-89D2-BED00BA378AF}" type="sibTrans" cxnId="{B0870BAC-8658-4101-A638-B8AAA914BD1C}">
      <dgm:prSet/>
      <dgm:spPr/>
      <dgm:t>
        <a:bodyPr/>
        <a:lstStyle/>
        <a:p>
          <a:endParaRPr lang="de-DE" sz="4800" b="1">
            <a:solidFill>
              <a:schemeClr val="tx1"/>
            </a:solidFill>
          </a:endParaRPr>
        </a:p>
      </dgm:t>
    </dgm:pt>
    <dgm:pt modelId="{8CE2F927-1787-4929-B0E3-1F04186E7EBB}" type="parTrans" cxnId="{B0870BAC-8658-4101-A638-B8AAA914BD1C}">
      <dgm:prSet/>
      <dgm:spPr/>
      <dgm:t>
        <a:bodyPr/>
        <a:lstStyle/>
        <a:p>
          <a:endParaRPr lang="de-DE" sz="4800" b="1">
            <a:solidFill>
              <a:schemeClr val="tx1"/>
            </a:solidFill>
          </a:endParaRPr>
        </a:p>
      </dgm:t>
    </dgm:pt>
    <dgm:pt modelId="{6AB29FF5-9C2A-49F6-88CA-DC9D45304B33}" type="pres">
      <dgm:prSet presAssocID="{6F49F295-CCC2-461A-A134-9EA4D26DA1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F5B26E0-E8FA-4B97-8EAA-88FAF4F80856}" type="pres">
      <dgm:prSet presAssocID="{2D90E12F-299D-4F71-B8BA-F99D68863E0A}" presName="boxAndChildren" presStyleCnt="0"/>
      <dgm:spPr/>
    </dgm:pt>
    <dgm:pt modelId="{EE21815D-5E91-46D7-9FFF-0732FB50B4E8}" type="pres">
      <dgm:prSet presAssocID="{2D90E12F-299D-4F71-B8BA-F99D68863E0A}" presName="parentTextBox" presStyleLbl="node1" presStyleIdx="0" presStyleCnt="3"/>
      <dgm:spPr/>
      <dgm:t>
        <a:bodyPr/>
        <a:lstStyle/>
        <a:p>
          <a:endParaRPr lang="de-DE"/>
        </a:p>
      </dgm:t>
    </dgm:pt>
    <dgm:pt modelId="{74E5A074-CA13-426C-94CE-C265BCF8AD50}" type="pres">
      <dgm:prSet presAssocID="{4443AD25-DC8A-43B3-8FF0-121C0FCBB615}" presName="sp" presStyleCnt="0"/>
      <dgm:spPr/>
    </dgm:pt>
    <dgm:pt modelId="{9B505973-5712-45A4-9152-BC6AC1754B37}" type="pres">
      <dgm:prSet presAssocID="{892842F7-19EE-47AF-9587-8BA9B094805F}" presName="arrowAndChildren" presStyleCnt="0"/>
      <dgm:spPr/>
    </dgm:pt>
    <dgm:pt modelId="{134EF5E0-A409-4099-87E1-8447B06E559C}" type="pres">
      <dgm:prSet presAssocID="{892842F7-19EE-47AF-9587-8BA9B094805F}" presName="parentTextArrow" presStyleLbl="node1" presStyleIdx="1" presStyleCnt="3"/>
      <dgm:spPr/>
      <dgm:t>
        <a:bodyPr/>
        <a:lstStyle/>
        <a:p>
          <a:endParaRPr lang="de-DE"/>
        </a:p>
      </dgm:t>
    </dgm:pt>
    <dgm:pt modelId="{BDED75FA-C3C5-4258-AAEB-E48BD3A0CA14}" type="pres">
      <dgm:prSet presAssocID="{DA07EA18-C2F2-4702-9035-73AF2EB9DE50}" presName="sp" presStyleCnt="0"/>
      <dgm:spPr/>
    </dgm:pt>
    <dgm:pt modelId="{B47883D4-4B51-4B7F-A102-1EB1C021C5FC}" type="pres">
      <dgm:prSet presAssocID="{80532175-F88B-453A-B414-AF35590FF4D5}" presName="arrowAndChildren" presStyleCnt="0"/>
      <dgm:spPr/>
    </dgm:pt>
    <dgm:pt modelId="{8CD63FB6-FF17-4192-AFF4-C136BE2404C7}" type="pres">
      <dgm:prSet presAssocID="{80532175-F88B-453A-B414-AF35590FF4D5}" presName="parentTextArrow" presStyleLbl="node1" presStyleIdx="2" presStyleCnt="3"/>
      <dgm:spPr/>
      <dgm:t>
        <a:bodyPr/>
        <a:lstStyle/>
        <a:p>
          <a:endParaRPr lang="de-DE"/>
        </a:p>
      </dgm:t>
    </dgm:pt>
  </dgm:ptLst>
  <dgm:cxnLst>
    <dgm:cxn modelId="{097A76CE-B8B3-47AA-BE1F-ABA377DE9743}" type="presOf" srcId="{80532175-F88B-453A-B414-AF35590FF4D5}" destId="{8CD63FB6-FF17-4192-AFF4-C136BE2404C7}" srcOrd="0" destOrd="0" presId="urn:microsoft.com/office/officeart/2005/8/layout/process4"/>
    <dgm:cxn modelId="{CCB4031D-E192-4734-8BCE-15FB9233292F}" type="presOf" srcId="{6F49F295-CCC2-461A-A134-9EA4D26DA132}" destId="{6AB29FF5-9C2A-49F6-88CA-DC9D45304B33}" srcOrd="0" destOrd="0" presId="urn:microsoft.com/office/officeart/2005/8/layout/process4"/>
    <dgm:cxn modelId="{7225549F-FD9F-4FCC-AB87-BD08B2C4E30C}" type="presOf" srcId="{892842F7-19EE-47AF-9587-8BA9B094805F}" destId="{134EF5E0-A409-4099-87E1-8447B06E559C}" srcOrd="0" destOrd="0" presId="urn:microsoft.com/office/officeart/2005/8/layout/process4"/>
    <dgm:cxn modelId="{7F4BF793-38EA-49CA-95E9-1922DA17B6CF}" srcId="{6F49F295-CCC2-461A-A134-9EA4D26DA132}" destId="{80532175-F88B-453A-B414-AF35590FF4D5}" srcOrd="0" destOrd="0" parTransId="{4F40D5C7-4DBA-4418-9677-04F10D5DC3F4}" sibTransId="{DA07EA18-C2F2-4702-9035-73AF2EB9DE50}"/>
    <dgm:cxn modelId="{B0870BAC-8658-4101-A638-B8AAA914BD1C}" srcId="{6F49F295-CCC2-461A-A134-9EA4D26DA132}" destId="{2D90E12F-299D-4F71-B8BA-F99D68863E0A}" srcOrd="2" destOrd="0" parTransId="{8CE2F927-1787-4929-B0E3-1F04186E7EBB}" sibTransId="{BA0E1106-8402-44E7-89D2-BED00BA378AF}"/>
    <dgm:cxn modelId="{B3A870AB-BE7B-4767-904A-8B38CA7CE2DA}" srcId="{6F49F295-CCC2-461A-A134-9EA4D26DA132}" destId="{892842F7-19EE-47AF-9587-8BA9B094805F}" srcOrd="1" destOrd="0" parTransId="{51F13A79-322E-48C1-B9D8-135B3D3A84E8}" sibTransId="{4443AD25-DC8A-43B3-8FF0-121C0FCBB615}"/>
    <dgm:cxn modelId="{C8B5523C-303E-4A2E-9F2A-C4BBE293C611}" type="presOf" srcId="{2D90E12F-299D-4F71-B8BA-F99D68863E0A}" destId="{EE21815D-5E91-46D7-9FFF-0732FB50B4E8}" srcOrd="0" destOrd="0" presId="urn:microsoft.com/office/officeart/2005/8/layout/process4"/>
    <dgm:cxn modelId="{BD2E1C97-BA43-477D-AE42-0EC343C1852B}" type="presParOf" srcId="{6AB29FF5-9C2A-49F6-88CA-DC9D45304B33}" destId="{2F5B26E0-E8FA-4B97-8EAA-88FAF4F80856}" srcOrd="0" destOrd="0" presId="urn:microsoft.com/office/officeart/2005/8/layout/process4"/>
    <dgm:cxn modelId="{CC61FD6E-1928-4F0D-9ECB-359B7C7BAFFA}" type="presParOf" srcId="{2F5B26E0-E8FA-4B97-8EAA-88FAF4F80856}" destId="{EE21815D-5E91-46D7-9FFF-0732FB50B4E8}" srcOrd="0" destOrd="0" presId="urn:microsoft.com/office/officeart/2005/8/layout/process4"/>
    <dgm:cxn modelId="{7EE7410B-6262-4E6A-8915-813DACD55A2D}" type="presParOf" srcId="{6AB29FF5-9C2A-49F6-88CA-DC9D45304B33}" destId="{74E5A074-CA13-426C-94CE-C265BCF8AD50}" srcOrd="1" destOrd="0" presId="urn:microsoft.com/office/officeart/2005/8/layout/process4"/>
    <dgm:cxn modelId="{45C335E4-D3C4-468A-AD8E-AECEE78D0181}" type="presParOf" srcId="{6AB29FF5-9C2A-49F6-88CA-DC9D45304B33}" destId="{9B505973-5712-45A4-9152-BC6AC1754B37}" srcOrd="2" destOrd="0" presId="urn:microsoft.com/office/officeart/2005/8/layout/process4"/>
    <dgm:cxn modelId="{40172BF4-34E8-4F4F-82EC-B8E297D5F7E2}" type="presParOf" srcId="{9B505973-5712-45A4-9152-BC6AC1754B37}" destId="{134EF5E0-A409-4099-87E1-8447B06E559C}" srcOrd="0" destOrd="0" presId="urn:microsoft.com/office/officeart/2005/8/layout/process4"/>
    <dgm:cxn modelId="{7D7E40B8-9DBE-4ED1-A865-B9846367EBDB}" type="presParOf" srcId="{6AB29FF5-9C2A-49F6-88CA-DC9D45304B33}" destId="{BDED75FA-C3C5-4258-AAEB-E48BD3A0CA14}" srcOrd="3" destOrd="0" presId="urn:microsoft.com/office/officeart/2005/8/layout/process4"/>
    <dgm:cxn modelId="{EC085A1F-EDAA-4E41-BA19-439FA3F20770}" type="presParOf" srcId="{6AB29FF5-9C2A-49F6-88CA-DC9D45304B33}" destId="{B47883D4-4B51-4B7F-A102-1EB1C021C5FC}" srcOrd="4" destOrd="0" presId="urn:microsoft.com/office/officeart/2005/8/layout/process4"/>
    <dgm:cxn modelId="{95A20D2A-39F4-4555-B179-775205A4208F}" type="presParOf" srcId="{B47883D4-4B51-4B7F-A102-1EB1C021C5FC}" destId="{8CD63FB6-FF17-4192-AFF4-C136BE2404C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81682E-8758-4DE3-94D3-24B1F8988122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C1442B8-DCD0-42DF-8704-8706EDC5106E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de-DE" sz="1200" b="1" dirty="0" smtClean="0">
              <a:solidFill>
                <a:schemeClr val="tx1"/>
              </a:solidFill>
            </a:rPr>
            <a:t>Ziel</a:t>
          </a:r>
          <a:r>
            <a:rPr lang="de-DE" sz="1200" dirty="0" smtClean="0">
              <a:solidFill>
                <a:schemeClr val="tx1"/>
              </a:solidFill>
            </a:rPr>
            <a:t>: Wirtschaftspolitische Prozesse und Strukturen </a:t>
          </a:r>
          <a:r>
            <a:rPr lang="de-DE" sz="1200" b="1" dirty="0" smtClean="0">
              <a:solidFill>
                <a:schemeClr val="tx1"/>
              </a:solidFill>
            </a:rPr>
            <a:t>live erleben</a:t>
          </a:r>
          <a:endParaRPr lang="de-DE" sz="1200" b="1" dirty="0">
            <a:solidFill>
              <a:schemeClr val="tx1"/>
            </a:solidFill>
          </a:endParaRPr>
        </a:p>
      </dgm:t>
    </dgm:pt>
    <dgm:pt modelId="{61FF03BD-ADA1-4FFA-9F03-EE503781FB53}" type="parTrans" cxnId="{EA651084-7A4B-413D-8D2E-452EEF4E4169}">
      <dgm:prSet/>
      <dgm:spPr/>
      <dgm:t>
        <a:bodyPr/>
        <a:lstStyle/>
        <a:p>
          <a:endParaRPr lang="de-DE" sz="1200"/>
        </a:p>
      </dgm:t>
    </dgm:pt>
    <dgm:pt modelId="{1E23C3BE-F451-45A6-8914-2E4D02CA0FDB}" type="sibTrans" cxnId="{EA651084-7A4B-413D-8D2E-452EEF4E4169}">
      <dgm:prSet/>
      <dgm:spPr/>
      <dgm:t>
        <a:bodyPr/>
        <a:lstStyle/>
        <a:p>
          <a:endParaRPr lang="de-DE" sz="1200"/>
        </a:p>
      </dgm:t>
    </dgm:pt>
    <dgm:pt modelId="{486468B2-B8D9-4CD7-A34C-888F6696C867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de-DE" sz="1200" b="1" u="sng" dirty="0" smtClean="0"/>
            <a:t>Fraktions-</a:t>
          </a:r>
        </a:p>
        <a:p>
          <a:r>
            <a:rPr lang="de-DE" sz="1200" b="1" dirty="0" err="1" smtClean="0"/>
            <a:t>sitzungen</a:t>
          </a:r>
          <a:endParaRPr lang="de-DE" sz="1200" b="1" dirty="0"/>
        </a:p>
      </dgm:t>
    </dgm:pt>
    <dgm:pt modelId="{243087DA-513F-4BD4-B78E-B7C28D6B9602}" type="parTrans" cxnId="{874B0FBB-0134-40ED-9B6B-C6A92337CCF4}">
      <dgm:prSet/>
      <dgm:spPr/>
      <dgm:t>
        <a:bodyPr/>
        <a:lstStyle/>
        <a:p>
          <a:endParaRPr lang="de-DE" sz="1200"/>
        </a:p>
      </dgm:t>
    </dgm:pt>
    <dgm:pt modelId="{46096DB7-A8BF-446A-A3C6-A33D64F89F62}" type="sibTrans" cxnId="{874B0FBB-0134-40ED-9B6B-C6A92337CCF4}">
      <dgm:prSet/>
      <dgm:spPr/>
      <dgm:t>
        <a:bodyPr/>
        <a:lstStyle/>
        <a:p>
          <a:endParaRPr lang="de-DE" sz="1200"/>
        </a:p>
      </dgm:t>
    </dgm:pt>
    <dgm:pt modelId="{5E4464AB-2035-4DF3-967C-ED179373BF5A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de-DE" sz="1100" b="1" u="sng" dirty="0" smtClean="0">
              <a:solidFill>
                <a:schemeClr val="tx1"/>
              </a:solidFill>
            </a:rPr>
            <a:t>Ausschuss</a:t>
          </a:r>
          <a:r>
            <a:rPr lang="de-DE" sz="1100" dirty="0" smtClean="0">
              <a:solidFill>
                <a:schemeClr val="tx1"/>
              </a:solidFill>
            </a:rPr>
            <a:t>: Bau, Stadtentwicklung, Umwelt, Finanzen, Soziales</a:t>
          </a:r>
          <a:endParaRPr lang="de-DE" sz="1100" dirty="0">
            <a:solidFill>
              <a:schemeClr val="tx1"/>
            </a:solidFill>
          </a:endParaRPr>
        </a:p>
      </dgm:t>
    </dgm:pt>
    <dgm:pt modelId="{823216BC-9D2F-4572-A30E-3E79E36E48D7}" type="parTrans" cxnId="{C2A9BBF0-0F81-4F62-9D00-19A3322D088F}">
      <dgm:prSet/>
      <dgm:spPr/>
      <dgm:t>
        <a:bodyPr/>
        <a:lstStyle/>
        <a:p>
          <a:endParaRPr lang="de-DE" sz="1200"/>
        </a:p>
      </dgm:t>
    </dgm:pt>
    <dgm:pt modelId="{F4953B67-FCEF-459F-B121-DBC4BCC0739B}" type="sibTrans" cxnId="{C2A9BBF0-0F81-4F62-9D00-19A3322D088F}">
      <dgm:prSet/>
      <dgm:spPr/>
      <dgm:t>
        <a:bodyPr/>
        <a:lstStyle/>
        <a:p>
          <a:endParaRPr lang="de-DE" sz="1200"/>
        </a:p>
      </dgm:t>
    </dgm:pt>
    <dgm:pt modelId="{C298C3B2-2084-46E8-9AA7-8B571B84BDD1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de-DE" sz="1200" b="1" u="sng" dirty="0" smtClean="0">
              <a:solidFill>
                <a:schemeClr val="tx1"/>
              </a:solidFill>
            </a:rPr>
            <a:t>Stadt-parlament</a:t>
          </a:r>
          <a:endParaRPr lang="de-DE" sz="1200" b="1" u="sng" dirty="0">
            <a:solidFill>
              <a:schemeClr val="tx1"/>
            </a:solidFill>
          </a:endParaRPr>
        </a:p>
      </dgm:t>
    </dgm:pt>
    <dgm:pt modelId="{B79EDDF7-BD4D-4280-B24E-F91B5296CD4E}" type="parTrans" cxnId="{7EB83D19-60CA-4797-A474-B303B622A83D}">
      <dgm:prSet/>
      <dgm:spPr/>
      <dgm:t>
        <a:bodyPr/>
        <a:lstStyle/>
        <a:p>
          <a:endParaRPr lang="de-DE" sz="1200"/>
        </a:p>
      </dgm:t>
    </dgm:pt>
    <dgm:pt modelId="{68DCDBD0-3024-4B4A-9E43-0CCC2BBECCA0}" type="sibTrans" cxnId="{7EB83D19-60CA-4797-A474-B303B622A83D}">
      <dgm:prSet/>
      <dgm:spPr/>
      <dgm:t>
        <a:bodyPr/>
        <a:lstStyle/>
        <a:p>
          <a:endParaRPr lang="de-DE" sz="1200"/>
        </a:p>
      </dgm:t>
    </dgm:pt>
    <dgm:pt modelId="{F3672CDC-3ADC-42F3-97FD-50142972A890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de-DE" sz="1200" b="1" dirty="0" smtClean="0">
              <a:solidFill>
                <a:schemeClr val="tx1"/>
              </a:solidFill>
            </a:rPr>
            <a:t>Evaluation</a:t>
          </a:r>
          <a:endParaRPr lang="de-DE" sz="1200" b="1" dirty="0">
            <a:solidFill>
              <a:schemeClr val="tx1"/>
            </a:solidFill>
          </a:endParaRPr>
        </a:p>
      </dgm:t>
    </dgm:pt>
    <dgm:pt modelId="{C14F0005-3A0E-4F68-A151-0BB1C659A24C}" type="parTrans" cxnId="{BA632D9E-77C2-46F8-A7F3-25D8F73E1717}">
      <dgm:prSet/>
      <dgm:spPr/>
      <dgm:t>
        <a:bodyPr/>
        <a:lstStyle/>
        <a:p>
          <a:endParaRPr lang="de-DE" sz="1200"/>
        </a:p>
      </dgm:t>
    </dgm:pt>
    <dgm:pt modelId="{C6C5E5CB-1FFB-4E57-A011-50AA43F65B7F}" type="sibTrans" cxnId="{BA632D9E-77C2-46F8-A7F3-25D8F73E1717}">
      <dgm:prSet/>
      <dgm:spPr/>
      <dgm:t>
        <a:bodyPr/>
        <a:lstStyle/>
        <a:p>
          <a:endParaRPr lang="de-DE" sz="1200"/>
        </a:p>
      </dgm:t>
    </dgm:pt>
    <dgm:pt modelId="{33D05DF5-3217-48C4-8DFA-23A377545A8B}" type="pres">
      <dgm:prSet presAssocID="{2281682E-8758-4DE3-94D3-24B1F898812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BDFC964-3E32-4B27-8A6A-527A3EAE02EE}" type="pres">
      <dgm:prSet presAssocID="{6C1442B8-DCD0-42DF-8704-8706EDC5106E}" presName="dummy" presStyleCnt="0"/>
      <dgm:spPr/>
    </dgm:pt>
    <dgm:pt modelId="{FAC4EFB9-F2AA-4025-897D-CE030ABB0D6B}" type="pres">
      <dgm:prSet presAssocID="{6C1442B8-DCD0-42DF-8704-8706EDC5106E}" presName="node" presStyleLbl="revTx" presStyleIdx="0" presStyleCnt="5" custScaleX="230710" custRadScaleRad="75359" custRadScaleInc="-1369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2D4E50A-F535-411C-97C6-00F4DA343EE9}" type="pres">
      <dgm:prSet presAssocID="{1E23C3BE-F451-45A6-8914-2E4D02CA0FDB}" presName="sibTrans" presStyleLbl="node1" presStyleIdx="0" presStyleCnt="5" custAng="432008" custLinFactNeighborX="10041" custLinFactNeighborY="-13801"/>
      <dgm:spPr/>
      <dgm:t>
        <a:bodyPr/>
        <a:lstStyle/>
        <a:p>
          <a:endParaRPr lang="de-DE"/>
        </a:p>
      </dgm:t>
    </dgm:pt>
    <dgm:pt modelId="{8FF919E1-1E73-4406-A75C-481FBB2D650A}" type="pres">
      <dgm:prSet presAssocID="{486468B2-B8D9-4CD7-A34C-888F6696C867}" presName="dummy" presStyleCnt="0"/>
      <dgm:spPr/>
    </dgm:pt>
    <dgm:pt modelId="{93CBC3EC-4C65-436B-8E17-709692779CCD}" type="pres">
      <dgm:prSet presAssocID="{486468B2-B8D9-4CD7-A34C-888F6696C867}" presName="node" presStyleLbl="revTx" presStyleIdx="1" presStyleCnt="5" custRadScaleRad="125284" custRadScaleInc="-877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DE93CB1-64A1-4691-98D0-5D1053A14C4F}" type="pres">
      <dgm:prSet presAssocID="{46096DB7-A8BF-446A-A3C6-A33D64F89F62}" presName="sibTrans" presStyleLbl="node1" presStyleIdx="1" presStyleCnt="5" custLinFactNeighborX="13473" custLinFactNeighborY="-182"/>
      <dgm:spPr/>
      <dgm:t>
        <a:bodyPr/>
        <a:lstStyle/>
        <a:p>
          <a:endParaRPr lang="de-DE"/>
        </a:p>
      </dgm:t>
    </dgm:pt>
    <dgm:pt modelId="{78B734D5-C609-4008-8710-D2B326E6C03D}" type="pres">
      <dgm:prSet presAssocID="{5E4464AB-2035-4DF3-967C-ED179373BF5A}" presName="dummy" presStyleCnt="0"/>
      <dgm:spPr/>
    </dgm:pt>
    <dgm:pt modelId="{97A932C6-7E29-4D6C-B350-740E2238DDA3}" type="pres">
      <dgm:prSet presAssocID="{5E4464AB-2035-4DF3-967C-ED179373BF5A}" presName="node" presStyleLbl="revTx" presStyleIdx="2" presStyleCnt="5" custScaleX="235736" custRadScaleRad="116194" custRadScaleInc="-1356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01180F7-A757-4D4E-970A-24AE71EA7C71}" type="pres">
      <dgm:prSet presAssocID="{F4953B67-FCEF-459F-B121-DBC4BCC0739B}" presName="sibTrans" presStyleLbl="node1" presStyleIdx="2" presStyleCnt="5" custLinFactNeighborX="2084" custLinFactNeighborY="-347"/>
      <dgm:spPr/>
      <dgm:t>
        <a:bodyPr/>
        <a:lstStyle/>
        <a:p>
          <a:endParaRPr lang="de-DE"/>
        </a:p>
      </dgm:t>
    </dgm:pt>
    <dgm:pt modelId="{84B51E6A-23C7-401B-9559-B612D0AB5694}" type="pres">
      <dgm:prSet presAssocID="{C298C3B2-2084-46E8-9AA7-8B571B84BDD1}" presName="dummy" presStyleCnt="0"/>
      <dgm:spPr/>
    </dgm:pt>
    <dgm:pt modelId="{E70397A3-D6FA-47F6-A9E7-857E78611AB1}" type="pres">
      <dgm:prSet presAssocID="{C298C3B2-2084-46E8-9AA7-8B571B84BDD1}" presName="node" presStyleLbl="revTx" presStyleIdx="3" presStyleCnt="5" custScaleX="136746" custRadScaleRad="140683" custRadScaleInc="-784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4EA020C-5EF5-45B4-A40D-6DF6DE39A25B}" type="pres">
      <dgm:prSet presAssocID="{68DCDBD0-3024-4B4A-9E43-0CCC2BBECCA0}" presName="sibTrans" presStyleLbl="node1" presStyleIdx="3" presStyleCnt="5"/>
      <dgm:spPr/>
      <dgm:t>
        <a:bodyPr/>
        <a:lstStyle/>
        <a:p>
          <a:endParaRPr lang="de-DE"/>
        </a:p>
      </dgm:t>
    </dgm:pt>
    <dgm:pt modelId="{CE7AA4C0-CE9A-45D4-89FC-24923600DE2E}" type="pres">
      <dgm:prSet presAssocID="{F3672CDC-3ADC-42F3-97FD-50142972A890}" presName="dummy" presStyleCnt="0"/>
      <dgm:spPr/>
    </dgm:pt>
    <dgm:pt modelId="{A779E55F-79DC-4BBC-9753-3D89E7539E14}" type="pres">
      <dgm:prSet presAssocID="{F3672CDC-3ADC-42F3-97FD-50142972A890}" presName="node" presStyleLbl="revTx" presStyleIdx="4" presStyleCnt="5" custScaleX="108046" custRadScaleRad="129011" custRadScaleInc="-18901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FFEE198-3740-4144-9DB4-CB691ED4F1BD}" type="pres">
      <dgm:prSet presAssocID="{C6C5E5CB-1FFB-4E57-A011-50AA43F65B7F}" presName="sibTrans" presStyleLbl="node1" presStyleIdx="4" presStyleCnt="5" custLinFactNeighborX="-4296" custLinFactNeighborY="-12592"/>
      <dgm:spPr/>
      <dgm:t>
        <a:bodyPr/>
        <a:lstStyle/>
        <a:p>
          <a:endParaRPr lang="de-DE"/>
        </a:p>
      </dgm:t>
    </dgm:pt>
  </dgm:ptLst>
  <dgm:cxnLst>
    <dgm:cxn modelId="{804C3E9C-5C0D-4E7C-A79E-81B06C41ED67}" type="presOf" srcId="{2281682E-8758-4DE3-94D3-24B1F8988122}" destId="{33D05DF5-3217-48C4-8DFA-23A377545A8B}" srcOrd="0" destOrd="0" presId="urn:microsoft.com/office/officeart/2005/8/layout/cycle1"/>
    <dgm:cxn modelId="{C1420052-B79D-40D2-9E73-84B0B370EAC3}" type="presOf" srcId="{C6C5E5CB-1FFB-4E57-A011-50AA43F65B7F}" destId="{CFFEE198-3740-4144-9DB4-CB691ED4F1BD}" srcOrd="0" destOrd="0" presId="urn:microsoft.com/office/officeart/2005/8/layout/cycle1"/>
    <dgm:cxn modelId="{EA651084-7A4B-413D-8D2E-452EEF4E4169}" srcId="{2281682E-8758-4DE3-94D3-24B1F8988122}" destId="{6C1442B8-DCD0-42DF-8704-8706EDC5106E}" srcOrd="0" destOrd="0" parTransId="{61FF03BD-ADA1-4FFA-9F03-EE503781FB53}" sibTransId="{1E23C3BE-F451-45A6-8914-2E4D02CA0FDB}"/>
    <dgm:cxn modelId="{B2165DC5-CDF9-46A5-9861-6543D15ED987}" type="presOf" srcId="{46096DB7-A8BF-446A-A3C6-A33D64F89F62}" destId="{5DE93CB1-64A1-4691-98D0-5D1053A14C4F}" srcOrd="0" destOrd="0" presId="urn:microsoft.com/office/officeart/2005/8/layout/cycle1"/>
    <dgm:cxn modelId="{BA632D9E-77C2-46F8-A7F3-25D8F73E1717}" srcId="{2281682E-8758-4DE3-94D3-24B1F8988122}" destId="{F3672CDC-3ADC-42F3-97FD-50142972A890}" srcOrd="4" destOrd="0" parTransId="{C14F0005-3A0E-4F68-A151-0BB1C659A24C}" sibTransId="{C6C5E5CB-1FFB-4E57-A011-50AA43F65B7F}"/>
    <dgm:cxn modelId="{A10CF139-2D0E-4F69-BA9D-7090CD51E65C}" type="presOf" srcId="{6C1442B8-DCD0-42DF-8704-8706EDC5106E}" destId="{FAC4EFB9-F2AA-4025-897D-CE030ABB0D6B}" srcOrd="0" destOrd="0" presId="urn:microsoft.com/office/officeart/2005/8/layout/cycle1"/>
    <dgm:cxn modelId="{8226924A-F344-4C59-B28E-00208B77D0AC}" type="presOf" srcId="{68DCDBD0-3024-4B4A-9E43-0CCC2BBECCA0}" destId="{34EA020C-5EF5-45B4-A40D-6DF6DE39A25B}" srcOrd="0" destOrd="0" presId="urn:microsoft.com/office/officeart/2005/8/layout/cycle1"/>
    <dgm:cxn modelId="{F1499D1F-5FCE-43F1-AECB-3EEF7EDF9C07}" type="presOf" srcId="{1E23C3BE-F451-45A6-8914-2E4D02CA0FDB}" destId="{F2D4E50A-F535-411C-97C6-00F4DA343EE9}" srcOrd="0" destOrd="0" presId="urn:microsoft.com/office/officeart/2005/8/layout/cycle1"/>
    <dgm:cxn modelId="{7EB83D19-60CA-4797-A474-B303B622A83D}" srcId="{2281682E-8758-4DE3-94D3-24B1F8988122}" destId="{C298C3B2-2084-46E8-9AA7-8B571B84BDD1}" srcOrd="3" destOrd="0" parTransId="{B79EDDF7-BD4D-4280-B24E-F91B5296CD4E}" sibTransId="{68DCDBD0-3024-4B4A-9E43-0CCC2BBECCA0}"/>
    <dgm:cxn modelId="{C0253966-10AD-4BDB-A3E5-6108C71E116A}" type="presOf" srcId="{F3672CDC-3ADC-42F3-97FD-50142972A890}" destId="{A779E55F-79DC-4BBC-9753-3D89E7539E14}" srcOrd="0" destOrd="0" presId="urn:microsoft.com/office/officeart/2005/8/layout/cycle1"/>
    <dgm:cxn modelId="{C2A9BBF0-0F81-4F62-9D00-19A3322D088F}" srcId="{2281682E-8758-4DE3-94D3-24B1F8988122}" destId="{5E4464AB-2035-4DF3-967C-ED179373BF5A}" srcOrd="2" destOrd="0" parTransId="{823216BC-9D2F-4572-A30E-3E79E36E48D7}" sibTransId="{F4953B67-FCEF-459F-B121-DBC4BCC0739B}"/>
    <dgm:cxn modelId="{874B0FBB-0134-40ED-9B6B-C6A92337CCF4}" srcId="{2281682E-8758-4DE3-94D3-24B1F8988122}" destId="{486468B2-B8D9-4CD7-A34C-888F6696C867}" srcOrd="1" destOrd="0" parTransId="{243087DA-513F-4BD4-B78E-B7C28D6B9602}" sibTransId="{46096DB7-A8BF-446A-A3C6-A33D64F89F62}"/>
    <dgm:cxn modelId="{E86B1B81-0C13-427C-BFC7-1EFD6AF67E91}" type="presOf" srcId="{5E4464AB-2035-4DF3-967C-ED179373BF5A}" destId="{97A932C6-7E29-4D6C-B350-740E2238DDA3}" srcOrd="0" destOrd="0" presId="urn:microsoft.com/office/officeart/2005/8/layout/cycle1"/>
    <dgm:cxn modelId="{C6044F48-5816-48C8-A1E0-844C45700784}" type="presOf" srcId="{486468B2-B8D9-4CD7-A34C-888F6696C867}" destId="{93CBC3EC-4C65-436B-8E17-709692779CCD}" srcOrd="0" destOrd="0" presId="urn:microsoft.com/office/officeart/2005/8/layout/cycle1"/>
    <dgm:cxn modelId="{5387DB48-C9E9-41D4-A071-B228379E116F}" type="presOf" srcId="{F4953B67-FCEF-459F-B121-DBC4BCC0739B}" destId="{101180F7-A757-4D4E-970A-24AE71EA7C71}" srcOrd="0" destOrd="0" presId="urn:microsoft.com/office/officeart/2005/8/layout/cycle1"/>
    <dgm:cxn modelId="{4379F5BD-1921-4A0E-AF72-8631CED2A8C2}" type="presOf" srcId="{C298C3B2-2084-46E8-9AA7-8B571B84BDD1}" destId="{E70397A3-D6FA-47F6-A9E7-857E78611AB1}" srcOrd="0" destOrd="0" presId="urn:microsoft.com/office/officeart/2005/8/layout/cycle1"/>
    <dgm:cxn modelId="{A0263EF8-4EED-4748-9E1A-98DC48860216}" type="presParOf" srcId="{33D05DF5-3217-48C4-8DFA-23A377545A8B}" destId="{9BDFC964-3E32-4B27-8A6A-527A3EAE02EE}" srcOrd="0" destOrd="0" presId="urn:microsoft.com/office/officeart/2005/8/layout/cycle1"/>
    <dgm:cxn modelId="{A245D383-0007-49B4-AF53-40716D9F8E2E}" type="presParOf" srcId="{33D05DF5-3217-48C4-8DFA-23A377545A8B}" destId="{FAC4EFB9-F2AA-4025-897D-CE030ABB0D6B}" srcOrd="1" destOrd="0" presId="urn:microsoft.com/office/officeart/2005/8/layout/cycle1"/>
    <dgm:cxn modelId="{A76CD199-0ECC-497D-8194-10A91C82BD50}" type="presParOf" srcId="{33D05DF5-3217-48C4-8DFA-23A377545A8B}" destId="{F2D4E50A-F535-411C-97C6-00F4DA343EE9}" srcOrd="2" destOrd="0" presId="urn:microsoft.com/office/officeart/2005/8/layout/cycle1"/>
    <dgm:cxn modelId="{31217C41-94F1-4895-9EE8-77CBB9FA3C3D}" type="presParOf" srcId="{33D05DF5-3217-48C4-8DFA-23A377545A8B}" destId="{8FF919E1-1E73-4406-A75C-481FBB2D650A}" srcOrd="3" destOrd="0" presId="urn:microsoft.com/office/officeart/2005/8/layout/cycle1"/>
    <dgm:cxn modelId="{613FA462-D802-4A9E-9701-1B10B16103A1}" type="presParOf" srcId="{33D05DF5-3217-48C4-8DFA-23A377545A8B}" destId="{93CBC3EC-4C65-436B-8E17-709692779CCD}" srcOrd="4" destOrd="0" presId="urn:microsoft.com/office/officeart/2005/8/layout/cycle1"/>
    <dgm:cxn modelId="{328B40C1-DA2E-40DB-830E-0D3AE0FFC692}" type="presParOf" srcId="{33D05DF5-3217-48C4-8DFA-23A377545A8B}" destId="{5DE93CB1-64A1-4691-98D0-5D1053A14C4F}" srcOrd="5" destOrd="0" presId="urn:microsoft.com/office/officeart/2005/8/layout/cycle1"/>
    <dgm:cxn modelId="{A216BC21-BA9F-400B-9EC9-9301A7E75208}" type="presParOf" srcId="{33D05DF5-3217-48C4-8DFA-23A377545A8B}" destId="{78B734D5-C609-4008-8710-D2B326E6C03D}" srcOrd="6" destOrd="0" presId="urn:microsoft.com/office/officeart/2005/8/layout/cycle1"/>
    <dgm:cxn modelId="{183E5136-1432-4EBC-86CC-7310569D26B9}" type="presParOf" srcId="{33D05DF5-3217-48C4-8DFA-23A377545A8B}" destId="{97A932C6-7E29-4D6C-B350-740E2238DDA3}" srcOrd="7" destOrd="0" presId="urn:microsoft.com/office/officeart/2005/8/layout/cycle1"/>
    <dgm:cxn modelId="{DC58EE77-14C4-44A1-9963-9E92B81C5EE7}" type="presParOf" srcId="{33D05DF5-3217-48C4-8DFA-23A377545A8B}" destId="{101180F7-A757-4D4E-970A-24AE71EA7C71}" srcOrd="8" destOrd="0" presId="urn:microsoft.com/office/officeart/2005/8/layout/cycle1"/>
    <dgm:cxn modelId="{16733891-42C2-4B09-8FD5-76078E2C2D17}" type="presParOf" srcId="{33D05DF5-3217-48C4-8DFA-23A377545A8B}" destId="{84B51E6A-23C7-401B-9559-B612D0AB5694}" srcOrd="9" destOrd="0" presId="urn:microsoft.com/office/officeart/2005/8/layout/cycle1"/>
    <dgm:cxn modelId="{CFAB560B-7AE8-46FF-B2D3-250FD284D629}" type="presParOf" srcId="{33D05DF5-3217-48C4-8DFA-23A377545A8B}" destId="{E70397A3-D6FA-47F6-A9E7-857E78611AB1}" srcOrd="10" destOrd="0" presId="urn:microsoft.com/office/officeart/2005/8/layout/cycle1"/>
    <dgm:cxn modelId="{7DAFBE51-18D7-4324-BF3C-B827B9E488A2}" type="presParOf" srcId="{33D05DF5-3217-48C4-8DFA-23A377545A8B}" destId="{34EA020C-5EF5-45B4-A40D-6DF6DE39A25B}" srcOrd="11" destOrd="0" presId="urn:microsoft.com/office/officeart/2005/8/layout/cycle1"/>
    <dgm:cxn modelId="{22AF563B-72F1-499E-9ECA-2160BE7399CB}" type="presParOf" srcId="{33D05DF5-3217-48C4-8DFA-23A377545A8B}" destId="{CE7AA4C0-CE9A-45D4-89FC-24923600DE2E}" srcOrd="12" destOrd="0" presId="urn:microsoft.com/office/officeart/2005/8/layout/cycle1"/>
    <dgm:cxn modelId="{31368EAC-396D-44EF-AF7E-BEF4B455B06D}" type="presParOf" srcId="{33D05DF5-3217-48C4-8DFA-23A377545A8B}" destId="{A779E55F-79DC-4BBC-9753-3D89E7539E14}" srcOrd="13" destOrd="0" presId="urn:microsoft.com/office/officeart/2005/8/layout/cycle1"/>
    <dgm:cxn modelId="{2EE0512F-D12C-4718-BAFA-FB1EF22C8139}" type="presParOf" srcId="{33D05DF5-3217-48C4-8DFA-23A377545A8B}" destId="{CFFEE198-3740-4144-9DB4-CB691ED4F1BD}" srcOrd="14" destOrd="0" presId="urn:microsoft.com/office/officeart/2005/8/layout/cycle1"/>
  </dgm:cxnLst>
  <dgm:bg>
    <a:solidFill>
      <a:schemeClr val="tx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6F376D-714E-46A3-BBDF-14CC2AB690A5}" type="doc">
      <dgm:prSet loTypeId="urn:microsoft.com/office/officeart/2005/8/layout/cycle3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EE8F6C5A-3199-47D2-A6CE-F205E938461A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de-DE" sz="1400" b="1" u="sng" dirty="0" smtClean="0">
              <a:solidFill>
                <a:schemeClr val="tx1"/>
              </a:solidFill>
            </a:rPr>
            <a:t>Persönlichkeitsentwicklung</a:t>
          </a:r>
          <a:r>
            <a:rPr lang="de-DE" sz="1400" dirty="0" smtClean="0">
              <a:solidFill>
                <a:schemeClr val="tx1"/>
              </a:solidFill>
            </a:rPr>
            <a:t> in und nach der Schule</a:t>
          </a:r>
          <a:endParaRPr lang="de-DE" sz="1400" dirty="0">
            <a:solidFill>
              <a:schemeClr val="tx1"/>
            </a:solidFill>
          </a:endParaRPr>
        </a:p>
      </dgm:t>
    </dgm:pt>
    <dgm:pt modelId="{B742E4AC-0877-40C0-86FC-FE9D781CDA18}" type="parTrans" cxnId="{FDC2438A-15BB-4E8E-87A8-A46DBA06F997}">
      <dgm:prSet/>
      <dgm:spPr/>
      <dgm:t>
        <a:bodyPr/>
        <a:lstStyle/>
        <a:p>
          <a:endParaRPr lang="de-DE" sz="6000">
            <a:solidFill>
              <a:schemeClr val="tx1"/>
            </a:solidFill>
          </a:endParaRPr>
        </a:p>
      </dgm:t>
    </dgm:pt>
    <dgm:pt modelId="{18EF6111-2DA0-444F-8A68-D0A340F549DB}" type="sibTrans" cxnId="{FDC2438A-15BB-4E8E-87A8-A46DBA06F997}">
      <dgm:prSet custT="1"/>
      <dgm:spPr/>
      <dgm:t>
        <a:bodyPr/>
        <a:lstStyle/>
        <a:p>
          <a:endParaRPr lang="de-DE" sz="1400">
            <a:solidFill>
              <a:schemeClr val="tx1"/>
            </a:solidFill>
          </a:endParaRPr>
        </a:p>
      </dgm:t>
    </dgm:pt>
    <dgm:pt modelId="{82680B22-09D3-4680-B017-F003FB9BFC2C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de-DE" sz="1200" b="1" dirty="0" smtClean="0">
              <a:solidFill>
                <a:schemeClr val="tx1"/>
              </a:solidFill>
            </a:rPr>
            <a:t>Europatag</a:t>
          </a:r>
          <a:r>
            <a:rPr lang="de-DE" sz="1200" dirty="0" smtClean="0">
              <a:solidFill>
                <a:schemeClr val="tx1"/>
              </a:solidFill>
            </a:rPr>
            <a:t>: </a:t>
          </a:r>
          <a:r>
            <a:rPr lang="de-DE" sz="1200" dirty="0" err="1" smtClean="0">
              <a:solidFill>
                <a:schemeClr val="tx1"/>
              </a:solidFill>
            </a:rPr>
            <a:t>SuS</a:t>
          </a:r>
          <a:r>
            <a:rPr lang="de-DE" sz="1200" dirty="0" smtClean="0">
              <a:solidFill>
                <a:schemeClr val="tx1"/>
              </a:solidFill>
            </a:rPr>
            <a:t> stellen Produkte Fachleuten vor</a:t>
          </a:r>
          <a:endParaRPr lang="de-DE" sz="1200" dirty="0">
            <a:solidFill>
              <a:schemeClr val="tx1"/>
            </a:solidFill>
          </a:endParaRPr>
        </a:p>
      </dgm:t>
    </dgm:pt>
    <dgm:pt modelId="{24B7BA8D-9BBF-4773-A672-6BBB2BCE6C2D}" type="parTrans" cxnId="{4D91A3C3-5924-4BE8-8423-E65715A2241C}">
      <dgm:prSet/>
      <dgm:spPr/>
      <dgm:t>
        <a:bodyPr/>
        <a:lstStyle/>
        <a:p>
          <a:endParaRPr lang="de-DE" sz="6000">
            <a:solidFill>
              <a:schemeClr val="tx1"/>
            </a:solidFill>
          </a:endParaRPr>
        </a:p>
      </dgm:t>
    </dgm:pt>
    <dgm:pt modelId="{1ABF8EA9-AB55-4C2F-ACEA-7547563D9B71}" type="sibTrans" cxnId="{4D91A3C3-5924-4BE8-8423-E65715A2241C}">
      <dgm:prSet custT="1"/>
      <dgm:spPr/>
      <dgm:t>
        <a:bodyPr/>
        <a:lstStyle/>
        <a:p>
          <a:endParaRPr lang="de-DE" sz="1400">
            <a:solidFill>
              <a:schemeClr val="tx1"/>
            </a:solidFill>
          </a:endParaRPr>
        </a:p>
      </dgm:t>
    </dgm:pt>
    <dgm:pt modelId="{BA96DAA3-67A7-4AF5-900F-9412BD890ADA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de-DE" sz="1200" b="1" dirty="0" smtClean="0">
              <a:solidFill>
                <a:schemeClr val="tx1"/>
              </a:solidFill>
            </a:rPr>
            <a:t>Ausstellung</a:t>
          </a:r>
          <a:r>
            <a:rPr lang="de-DE" sz="1200" dirty="0" smtClean="0">
              <a:solidFill>
                <a:schemeClr val="tx1"/>
              </a:solidFill>
            </a:rPr>
            <a:t> </a:t>
          </a:r>
          <a:r>
            <a:rPr lang="de-DE" sz="1200" dirty="0" err="1" smtClean="0">
              <a:solidFill>
                <a:schemeClr val="tx1"/>
              </a:solidFill>
            </a:rPr>
            <a:t>SuS</a:t>
          </a:r>
          <a:r>
            <a:rPr lang="de-DE" sz="1200" dirty="0" smtClean="0">
              <a:solidFill>
                <a:schemeClr val="tx1"/>
              </a:solidFill>
            </a:rPr>
            <a:t> Produkte</a:t>
          </a:r>
        </a:p>
        <a:p>
          <a:r>
            <a:rPr lang="de-DE" sz="1200" dirty="0" smtClean="0">
              <a:solidFill>
                <a:schemeClr val="tx1"/>
              </a:solidFill>
            </a:rPr>
            <a:t>Landesvertretung </a:t>
          </a:r>
          <a:r>
            <a:rPr lang="de-DE" sz="1200" b="1" dirty="0" smtClean="0">
              <a:solidFill>
                <a:schemeClr val="tx1"/>
              </a:solidFill>
            </a:rPr>
            <a:t>Berlin</a:t>
          </a:r>
        </a:p>
      </dgm:t>
    </dgm:pt>
    <dgm:pt modelId="{8CCAA096-A698-47E3-B5D8-920A6DB4B11C}" type="sibTrans" cxnId="{70CA882D-6FFA-4560-A74A-989CEC500679}">
      <dgm:prSet custT="1"/>
      <dgm:spPr/>
      <dgm:t>
        <a:bodyPr/>
        <a:lstStyle/>
        <a:p>
          <a:endParaRPr lang="de-DE" sz="1400">
            <a:solidFill>
              <a:schemeClr val="tx1"/>
            </a:solidFill>
          </a:endParaRPr>
        </a:p>
      </dgm:t>
    </dgm:pt>
    <dgm:pt modelId="{C1753A72-ACBA-4A81-9BAF-7983BA46E7AE}" type="parTrans" cxnId="{70CA882D-6FFA-4560-A74A-989CEC500679}">
      <dgm:prSet/>
      <dgm:spPr/>
      <dgm:t>
        <a:bodyPr/>
        <a:lstStyle/>
        <a:p>
          <a:endParaRPr lang="de-DE" sz="6000">
            <a:solidFill>
              <a:schemeClr val="tx1"/>
            </a:solidFill>
          </a:endParaRPr>
        </a:p>
      </dgm:t>
    </dgm:pt>
    <dgm:pt modelId="{17F127F7-3A90-400D-BABD-FD109138C0C3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de-DE" sz="1200" b="1" u="sng" dirty="0" smtClean="0">
              <a:solidFill>
                <a:schemeClr val="tx1"/>
              </a:solidFill>
            </a:rPr>
            <a:t>Exkursion</a:t>
          </a:r>
          <a:r>
            <a:rPr lang="de-DE" sz="1200" b="1" dirty="0" smtClean="0">
              <a:solidFill>
                <a:schemeClr val="tx1"/>
              </a:solidFill>
            </a:rPr>
            <a:t> Brüssel:</a:t>
          </a:r>
        </a:p>
        <a:p>
          <a:r>
            <a:rPr lang="de-DE" sz="1200" b="1" dirty="0" smtClean="0">
              <a:solidFill>
                <a:schemeClr val="tx1"/>
              </a:solidFill>
            </a:rPr>
            <a:t>- Praktikum für </a:t>
          </a:r>
          <a:r>
            <a:rPr lang="de-DE" sz="1200" b="1" dirty="0" err="1" smtClean="0">
              <a:solidFill>
                <a:schemeClr val="tx1"/>
              </a:solidFill>
            </a:rPr>
            <a:t>SuS</a:t>
          </a:r>
          <a:endParaRPr lang="de-DE" sz="1200" b="1" dirty="0" smtClean="0">
            <a:solidFill>
              <a:schemeClr val="tx1"/>
            </a:solidFill>
          </a:endParaRPr>
        </a:p>
        <a:p>
          <a:r>
            <a:rPr lang="de-DE" sz="1200" dirty="0" smtClean="0">
              <a:solidFill>
                <a:schemeClr val="tx1"/>
              </a:solidFill>
            </a:rPr>
            <a:t>- Kooperation mit </a:t>
          </a:r>
          <a:r>
            <a:rPr lang="de-DE" sz="1200" b="1" dirty="0" smtClean="0">
              <a:solidFill>
                <a:schemeClr val="tx1"/>
              </a:solidFill>
            </a:rPr>
            <a:t>Studienseminar</a:t>
          </a:r>
          <a:r>
            <a:rPr lang="de-DE" sz="1200" dirty="0" smtClean="0">
              <a:solidFill>
                <a:schemeClr val="tx1"/>
              </a:solidFill>
            </a:rPr>
            <a:t> </a:t>
          </a:r>
          <a:r>
            <a:rPr lang="de-DE" sz="1200" b="1" dirty="0" smtClean="0">
              <a:solidFill>
                <a:schemeClr val="tx1"/>
              </a:solidFill>
            </a:rPr>
            <a:t>Wiesbaden</a:t>
          </a:r>
          <a:endParaRPr lang="de-DE" sz="1200" b="1" dirty="0">
            <a:solidFill>
              <a:schemeClr val="tx1"/>
            </a:solidFill>
          </a:endParaRPr>
        </a:p>
      </dgm:t>
    </dgm:pt>
    <dgm:pt modelId="{4C74A15C-1631-4719-A85F-2B1563CCAC28}" type="sibTrans" cxnId="{8CB6947F-C82E-4DE5-8C69-D57F0BFF6979}">
      <dgm:prSet custT="1"/>
      <dgm:spPr/>
      <dgm:t>
        <a:bodyPr/>
        <a:lstStyle/>
        <a:p>
          <a:endParaRPr lang="de-DE" sz="1400">
            <a:solidFill>
              <a:schemeClr val="tx1"/>
            </a:solidFill>
          </a:endParaRPr>
        </a:p>
      </dgm:t>
    </dgm:pt>
    <dgm:pt modelId="{8055AF0D-7B3E-43D1-8BEC-CD723ADE3F17}" type="parTrans" cxnId="{8CB6947F-C82E-4DE5-8C69-D57F0BFF6979}">
      <dgm:prSet/>
      <dgm:spPr/>
      <dgm:t>
        <a:bodyPr/>
        <a:lstStyle/>
        <a:p>
          <a:endParaRPr lang="de-DE" sz="6000">
            <a:solidFill>
              <a:schemeClr val="tx1"/>
            </a:solidFill>
          </a:endParaRPr>
        </a:p>
      </dgm:t>
    </dgm:pt>
    <dgm:pt modelId="{E7F07D5F-2308-474A-B12F-26D04B3B063D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DE" sz="1200" b="1" dirty="0" smtClean="0">
              <a:solidFill>
                <a:schemeClr val="tx1"/>
              </a:solidFill>
            </a:rPr>
            <a:t>Straßburg</a:t>
          </a:r>
          <a:r>
            <a:rPr lang="de-DE" sz="1200" dirty="0" smtClean="0">
              <a:solidFill>
                <a:schemeClr val="tx1"/>
              </a:solidFill>
            </a:rPr>
            <a:t>  Ausschuss/EP/</a:t>
          </a:r>
        </a:p>
        <a:p>
          <a:r>
            <a:rPr lang="de-DE" sz="1200" dirty="0" err="1" smtClean="0">
              <a:solidFill>
                <a:schemeClr val="tx1"/>
              </a:solidFill>
            </a:rPr>
            <a:t>MdEP</a:t>
          </a:r>
          <a:r>
            <a:rPr lang="de-DE" sz="1200" dirty="0" smtClean="0">
              <a:solidFill>
                <a:schemeClr val="tx1"/>
              </a:solidFill>
            </a:rPr>
            <a:t>…</a:t>
          </a:r>
        </a:p>
      </dgm:t>
    </dgm:pt>
    <dgm:pt modelId="{83BBFF66-CF24-4387-BD4B-9968C59E3138}" type="sibTrans" cxnId="{E36F1D68-EC7B-46DE-A3E4-D5F0C110E5EE}">
      <dgm:prSet custT="1"/>
      <dgm:spPr/>
      <dgm:t>
        <a:bodyPr/>
        <a:lstStyle/>
        <a:p>
          <a:endParaRPr lang="de-DE" sz="1400">
            <a:solidFill>
              <a:schemeClr val="tx1"/>
            </a:solidFill>
          </a:endParaRPr>
        </a:p>
      </dgm:t>
    </dgm:pt>
    <dgm:pt modelId="{31F52411-16D7-44A5-AA3A-F0CA143AD84A}" type="parTrans" cxnId="{E36F1D68-EC7B-46DE-A3E4-D5F0C110E5EE}">
      <dgm:prSet/>
      <dgm:spPr/>
      <dgm:t>
        <a:bodyPr/>
        <a:lstStyle/>
        <a:p>
          <a:endParaRPr lang="de-DE" sz="6000">
            <a:solidFill>
              <a:schemeClr val="tx1"/>
            </a:solidFill>
          </a:endParaRPr>
        </a:p>
      </dgm:t>
    </dgm:pt>
    <dgm:pt modelId="{48709718-1659-47C1-9F27-862093C9CEA3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DE" sz="1200" b="1" dirty="0" smtClean="0">
              <a:solidFill>
                <a:schemeClr val="tx1"/>
              </a:solidFill>
            </a:rPr>
            <a:t>JEF</a:t>
          </a:r>
          <a:r>
            <a:rPr lang="de-DE" sz="1200" dirty="0" smtClean="0">
              <a:solidFill>
                <a:schemeClr val="tx1"/>
              </a:solidFill>
            </a:rPr>
            <a:t> Zusammenarbeit Arbeitsgruppe/Staats-sekretär Weinmeister</a:t>
          </a:r>
        </a:p>
        <a:p>
          <a:r>
            <a:rPr lang="de-DE" sz="1200" dirty="0" smtClean="0">
              <a:solidFill>
                <a:schemeClr val="tx1"/>
              </a:solidFill>
            </a:rPr>
            <a:t>Gründung Limburg</a:t>
          </a:r>
          <a:endParaRPr lang="de-DE" sz="1200" dirty="0">
            <a:solidFill>
              <a:schemeClr val="tx1"/>
            </a:solidFill>
          </a:endParaRPr>
        </a:p>
      </dgm:t>
    </dgm:pt>
    <dgm:pt modelId="{28BA1FE1-DE1A-4ACB-BD89-089AC5081F05}" type="parTrans" cxnId="{C53C8D9A-0F06-4D68-9BF7-53EF375C3E14}">
      <dgm:prSet/>
      <dgm:spPr/>
      <dgm:t>
        <a:bodyPr/>
        <a:lstStyle/>
        <a:p>
          <a:endParaRPr lang="de-DE" sz="6000">
            <a:solidFill>
              <a:schemeClr val="tx1"/>
            </a:solidFill>
          </a:endParaRPr>
        </a:p>
      </dgm:t>
    </dgm:pt>
    <dgm:pt modelId="{92B8EDFD-BFB2-4D66-B298-5FD937185DB0}" type="sibTrans" cxnId="{C53C8D9A-0F06-4D68-9BF7-53EF375C3E14}">
      <dgm:prSet custT="1"/>
      <dgm:spPr/>
      <dgm:t>
        <a:bodyPr/>
        <a:lstStyle/>
        <a:p>
          <a:endParaRPr lang="de-DE" sz="1400">
            <a:solidFill>
              <a:schemeClr val="tx1"/>
            </a:solidFill>
          </a:endParaRPr>
        </a:p>
      </dgm:t>
    </dgm:pt>
    <dgm:pt modelId="{5BB6C201-32C5-40D8-9C54-6B762C41C71F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DE" sz="1400" dirty="0" smtClean="0">
              <a:solidFill>
                <a:schemeClr val="tx1"/>
              </a:solidFill>
            </a:rPr>
            <a:t>Start </a:t>
          </a:r>
          <a:r>
            <a:rPr lang="de-DE" sz="1400" b="1" dirty="0" err="1" smtClean="0">
              <a:solidFill>
                <a:schemeClr val="tx1"/>
              </a:solidFill>
            </a:rPr>
            <a:t>eTwinning</a:t>
          </a:r>
          <a:r>
            <a:rPr lang="de-DE" sz="1400" b="1" dirty="0" smtClean="0">
              <a:solidFill>
                <a:schemeClr val="tx1"/>
              </a:solidFill>
            </a:rPr>
            <a:t> </a:t>
          </a:r>
          <a:r>
            <a:rPr lang="de-DE" sz="1400" b="1" dirty="0" err="1" smtClean="0">
              <a:solidFill>
                <a:schemeClr val="tx1"/>
              </a:solidFill>
            </a:rPr>
            <a:t>Twinspace</a:t>
          </a:r>
          <a:r>
            <a:rPr lang="de-DE" sz="1400" dirty="0" smtClean="0">
              <a:solidFill>
                <a:schemeClr val="tx1"/>
              </a:solidFill>
            </a:rPr>
            <a:t> – </a:t>
          </a:r>
          <a:r>
            <a:rPr lang="de-DE" sz="1400" b="1" dirty="0" smtClean="0">
              <a:solidFill>
                <a:schemeClr val="tx1"/>
              </a:solidFill>
            </a:rPr>
            <a:t>Erasmus</a:t>
          </a:r>
          <a:r>
            <a:rPr lang="de-DE" sz="1400" dirty="0" smtClean="0">
              <a:solidFill>
                <a:schemeClr val="tx1"/>
              </a:solidFill>
            </a:rPr>
            <a:t>+ - 2015</a:t>
          </a:r>
          <a:endParaRPr lang="de-DE" sz="1400" dirty="0">
            <a:solidFill>
              <a:schemeClr val="tx1"/>
            </a:solidFill>
          </a:endParaRPr>
        </a:p>
      </dgm:t>
    </dgm:pt>
    <dgm:pt modelId="{99D47DB0-4203-4532-BF4C-865CE4A3B093}" type="parTrans" cxnId="{8FD98475-2795-4D9F-B1EE-2603FCAE6C53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45ACAF44-7325-4B9C-A48F-240377C23963}" type="sibTrans" cxnId="{8FD98475-2795-4D9F-B1EE-2603FCAE6C53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7E27F584-9AFC-4BB3-80D5-E971E9BC8704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400" b="1" dirty="0" smtClean="0">
              <a:solidFill>
                <a:schemeClr val="tx1"/>
              </a:solidFill>
            </a:rPr>
            <a:t>EU-Wettbewerb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200" dirty="0" smtClean="0">
              <a:solidFill>
                <a:schemeClr val="tx1"/>
              </a:solidFill>
            </a:rPr>
            <a:t>„Kooperation“ mit Uni Gießen – Lehramtsstudenten</a:t>
          </a:r>
          <a:endParaRPr lang="de-DE" sz="1200" dirty="0"/>
        </a:p>
      </dgm:t>
    </dgm:pt>
    <dgm:pt modelId="{D8181564-54F5-4701-9A82-B3DCBB6502FF}" type="parTrans" cxnId="{38A055A2-D5EF-4DF8-97CE-97152604EE82}">
      <dgm:prSet/>
      <dgm:spPr/>
      <dgm:t>
        <a:bodyPr/>
        <a:lstStyle/>
        <a:p>
          <a:endParaRPr lang="de-DE"/>
        </a:p>
      </dgm:t>
    </dgm:pt>
    <dgm:pt modelId="{4A551B71-254E-4562-A6E0-89827A33622A}" type="sibTrans" cxnId="{38A055A2-D5EF-4DF8-97CE-97152604EE82}">
      <dgm:prSet/>
      <dgm:spPr/>
      <dgm:t>
        <a:bodyPr/>
        <a:lstStyle/>
        <a:p>
          <a:endParaRPr lang="de-DE"/>
        </a:p>
      </dgm:t>
    </dgm:pt>
    <dgm:pt modelId="{718F3F0C-4DB3-4B9D-A04E-C2B3DC3B920B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de-DE" sz="1400" b="1" u="sng" dirty="0" smtClean="0">
              <a:solidFill>
                <a:schemeClr val="tx1"/>
              </a:solidFill>
            </a:rPr>
            <a:t>Regionale Siegerehrung </a:t>
          </a:r>
          <a:r>
            <a:rPr lang="de-DE" sz="1050" dirty="0" smtClean="0">
              <a:solidFill>
                <a:schemeClr val="tx1"/>
              </a:solidFill>
            </a:rPr>
            <a:t>: </a:t>
          </a:r>
        </a:p>
        <a:p>
          <a:r>
            <a:rPr lang="de-DE" sz="1050" dirty="0" smtClean="0">
              <a:solidFill>
                <a:schemeClr val="tx1"/>
              </a:solidFill>
            </a:rPr>
            <a:t>Leo-Sternberg Schule, Marienschule, Adolf-Reichwein-Schule…</a:t>
          </a:r>
        </a:p>
        <a:p>
          <a:r>
            <a:rPr lang="de-DE" sz="1050" b="1" dirty="0" smtClean="0">
              <a:solidFill>
                <a:schemeClr val="tx1"/>
              </a:solidFill>
            </a:rPr>
            <a:t>06.07.2016</a:t>
          </a:r>
          <a:r>
            <a:rPr lang="de-DE" sz="1050" dirty="0" smtClean="0">
              <a:solidFill>
                <a:schemeClr val="tx1"/>
              </a:solidFill>
            </a:rPr>
            <a:t>: mit Staatssekretär Weinmeister, Dr. Hahn</a:t>
          </a:r>
        </a:p>
      </dgm:t>
    </dgm:pt>
    <dgm:pt modelId="{0AE56044-29DA-4212-B46E-8BBA95BA18E0}" type="parTrans" cxnId="{C5892E48-66EE-4F0B-B80B-BC6199A63F24}">
      <dgm:prSet/>
      <dgm:spPr/>
      <dgm:t>
        <a:bodyPr/>
        <a:lstStyle/>
        <a:p>
          <a:endParaRPr lang="de-DE"/>
        </a:p>
      </dgm:t>
    </dgm:pt>
    <dgm:pt modelId="{A5C21373-C656-41BB-BF5F-F3D8272277AA}" type="sibTrans" cxnId="{C5892E48-66EE-4F0B-B80B-BC6199A63F24}">
      <dgm:prSet/>
      <dgm:spPr/>
      <dgm:t>
        <a:bodyPr/>
        <a:lstStyle/>
        <a:p>
          <a:endParaRPr lang="de-DE"/>
        </a:p>
      </dgm:t>
    </dgm:pt>
    <dgm:pt modelId="{CCC056A5-B55A-4262-8D09-D74C6A5E9219}" type="pres">
      <dgm:prSet presAssocID="{9E6F376D-714E-46A3-BBDF-14CC2AB690A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80D81DF-CACA-4258-9CE7-D93E1F0A0CFA}" type="pres">
      <dgm:prSet presAssocID="{9E6F376D-714E-46A3-BBDF-14CC2AB690A5}" presName="cycle" presStyleCnt="0"/>
      <dgm:spPr/>
    </dgm:pt>
    <dgm:pt modelId="{103676D6-FFA1-4E9C-9CC7-6917E66A246A}" type="pres">
      <dgm:prSet presAssocID="{EE8F6C5A-3199-47D2-A6CE-F205E938461A}" presName="nodeFirstNode" presStyleLbl="node1" presStyleIdx="0" presStyleCnt="9" custScaleX="206109" custRadScaleRad="100318" custRadScaleInc="1267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830A702-ACC6-40A5-B8F2-349EFB5B9BC5}" type="pres">
      <dgm:prSet presAssocID="{18EF6111-2DA0-444F-8A68-D0A340F549DB}" presName="sibTransFirstNode" presStyleLbl="bgShp" presStyleIdx="0" presStyleCnt="1"/>
      <dgm:spPr/>
      <dgm:t>
        <a:bodyPr/>
        <a:lstStyle/>
        <a:p>
          <a:endParaRPr lang="de-DE"/>
        </a:p>
      </dgm:t>
    </dgm:pt>
    <dgm:pt modelId="{E518866B-F8D9-4E94-9AC6-E72F00B71143}" type="pres">
      <dgm:prSet presAssocID="{E7F07D5F-2308-474A-B12F-26D04B3B063D}" presName="nodeFollowingNodes" presStyleLbl="node1" presStyleIdx="1" presStyleCnt="9" custScaleX="107847" custRadScaleRad="134373" custRadScaleInc="3326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26EC524-81BD-4921-82DB-5E18ABC4A34B}" type="pres">
      <dgm:prSet presAssocID="{17F127F7-3A90-400D-BABD-FD109138C0C3}" presName="nodeFollowingNodes" presStyleLbl="node1" presStyleIdx="2" presStyleCnt="9" custScaleX="132074" custScaleY="170952" custRadScaleRad="107419" custRadScaleInc="-3106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92E08F3-5548-4EDA-BC17-6FDF83CA6425}" type="pres">
      <dgm:prSet presAssocID="{BA96DAA3-67A7-4AF5-900F-9412BD890ADA}" presName="nodeFollowingNodes" presStyleLbl="node1" presStyleIdx="3" presStyleCnt="9" custScaleX="117846" custScaleY="133392" custRadScaleRad="102397" custRadScaleInc="34947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39150D0-23D6-4907-A7D9-320A05C0AE18}" type="pres">
      <dgm:prSet presAssocID="{82680B22-09D3-4680-B017-F003FB9BFC2C}" presName="nodeFollowingNodes" presStyleLbl="node1" presStyleIdx="4" presStyleCnt="9" custScaleX="114456" custRadScaleRad="113498" custRadScaleInc="-11804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D2EE69A-5FA7-4427-AB2D-B2AE85A09E28}" type="pres">
      <dgm:prSet presAssocID="{48709718-1659-47C1-9F27-862093C9CEA3}" presName="nodeFollowingNodes" presStyleLbl="node1" presStyleIdx="5" presStyleCnt="9" custScaleX="149620" custScaleY="184339" custRadScaleRad="118529" custRadScaleInc="-14944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6ECA039-8C83-4F46-8611-A5A1C2D0AA42}" type="pres">
      <dgm:prSet presAssocID="{5BB6C201-32C5-40D8-9C54-6B762C41C71F}" presName="nodeFollowingNodes" presStyleLbl="node1" presStyleIdx="6" presStyleCnt="9" custScaleX="159836" custScaleY="99996" custRadScaleRad="122571" custRadScaleInc="-3650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D294B4A-7605-4E57-9C63-CBECE8BAD560}" type="pres">
      <dgm:prSet presAssocID="{7E27F584-9AFC-4BB3-80D5-E971E9BC8704}" presName="nodeFollowingNodes" presStyleLbl="node1" presStyleIdx="7" presStyleCnt="9" custScaleX="135999" custScaleY="150941" custRadScaleRad="98629" custRadScaleInc="49120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3186C50-6D07-4257-AFA5-BDB62675809C}" type="pres">
      <dgm:prSet presAssocID="{718F3F0C-4DB3-4B9D-A04E-C2B3DC3B920B}" presName="nodeFollowingNodes" presStyleLbl="node1" presStyleIdx="8" presStyleCnt="9" custScaleX="220283" custScaleY="175945" custRadScaleRad="89650" custRadScaleInc="-3106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66DE1EB-12A2-4803-A0CB-713DEB323AD0}" type="presOf" srcId="{BA96DAA3-67A7-4AF5-900F-9412BD890ADA}" destId="{492E08F3-5548-4EDA-BC17-6FDF83CA6425}" srcOrd="0" destOrd="0" presId="urn:microsoft.com/office/officeart/2005/8/layout/cycle3"/>
    <dgm:cxn modelId="{FDC2438A-15BB-4E8E-87A8-A46DBA06F997}" srcId="{9E6F376D-714E-46A3-BBDF-14CC2AB690A5}" destId="{EE8F6C5A-3199-47D2-A6CE-F205E938461A}" srcOrd="0" destOrd="0" parTransId="{B742E4AC-0877-40C0-86FC-FE9D781CDA18}" sibTransId="{18EF6111-2DA0-444F-8A68-D0A340F549DB}"/>
    <dgm:cxn modelId="{9B372DFE-3C2C-4B40-9B75-9E953FCB60D5}" type="presOf" srcId="{18EF6111-2DA0-444F-8A68-D0A340F549DB}" destId="{8830A702-ACC6-40A5-B8F2-349EFB5B9BC5}" srcOrd="0" destOrd="0" presId="urn:microsoft.com/office/officeart/2005/8/layout/cycle3"/>
    <dgm:cxn modelId="{4D91A3C3-5924-4BE8-8423-E65715A2241C}" srcId="{9E6F376D-714E-46A3-BBDF-14CC2AB690A5}" destId="{82680B22-09D3-4680-B017-F003FB9BFC2C}" srcOrd="4" destOrd="0" parTransId="{24B7BA8D-9BBF-4773-A672-6BBB2BCE6C2D}" sibTransId="{1ABF8EA9-AB55-4C2F-ACEA-7547563D9B71}"/>
    <dgm:cxn modelId="{E36F1D68-EC7B-46DE-A3E4-D5F0C110E5EE}" srcId="{9E6F376D-714E-46A3-BBDF-14CC2AB690A5}" destId="{E7F07D5F-2308-474A-B12F-26D04B3B063D}" srcOrd="1" destOrd="0" parTransId="{31F52411-16D7-44A5-AA3A-F0CA143AD84A}" sibTransId="{83BBFF66-CF24-4387-BD4B-9968C59E3138}"/>
    <dgm:cxn modelId="{8FD98475-2795-4D9F-B1EE-2603FCAE6C53}" srcId="{9E6F376D-714E-46A3-BBDF-14CC2AB690A5}" destId="{5BB6C201-32C5-40D8-9C54-6B762C41C71F}" srcOrd="6" destOrd="0" parTransId="{99D47DB0-4203-4532-BF4C-865CE4A3B093}" sibTransId="{45ACAF44-7325-4B9C-A48F-240377C23963}"/>
    <dgm:cxn modelId="{2CA9D59C-B097-4BFF-92CC-2162B37E4889}" type="presOf" srcId="{5BB6C201-32C5-40D8-9C54-6B762C41C71F}" destId="{D6ECA039-8C83-4F46-8611-A5A1C2D0AA42}" srcOrd="0" destOrd="0" presId="urn:microsoft.com/office/officeart/2005/8/layout/cycle3"/>
    <dgm:cxn modelId="{38A055A2-D5EF-4DF8-97CE-97152604EE82}" srcId="{9E6F376D-714E-46A3-BBDF-14CC2AB690A5}" destId="{7E27F584-9AFC-4BB3-80D5-E971E9BC8704}" srcOrd="7" destOrd="0" parTransId="{D8181564-54F5-4701-9A82-B3DCBB6502FF}" sibTransId="{4A551B71-254E-4562-A6E0-89827A33622A}"/>
    <dgm:cxn modelId="{C5892E48-66EE-4F0B-B80B-BC6199A63F24}" srcId="{9E6F376D-714E-46A3-BBDF-14CC2AB690A5}" destId="{718F3F0C-4DB3-4B9D-A04E-C2B3DC3B920B}" srcOrd="8" destOrd="0" parTransId="{0AE56044-29DA-4212-B46E-8BBA95BA18E0}" sibTransId="{A5C21373-C656-41BB-BF5F-F3D8272277AA}"/>
    <dgm:cxn modelId="{A76F426B-B59A-4BA7-AAE0-DF4C1EAAFECC}" type="presOf" srcId="{EE8F6C5A-3199-47D2-A6CE-F205E938461A}" destId="{103676D6-FFA1-4E9C-9CC7-6917E66A246A}" srcOrd="0" destOrd="0" presId="urn:microsoft.com/office/officeart/2005/8/layout/cycle3"/>
    <dgm:cxn modelId="{70CA882D-6FFA-4560-A74A-989CEC500679}" srcId="{9E6F376D-714E-46A3-BBDF-14CC2AB690A5}" destId="{BA96DAA3-67A7-4AF5-900F-9412BD890ADA}" srcOrd="3" destOrd="0" parTransId="{C1753A72-ACBA-4A81-9BAF-7983BA46E7AE}" sibTransId="{8CCAA096-A698-47E3-B5D8-920A6DB4B11C}"/>
    <dgm:cxn modelId="{44389200-7602-4BF6-84F4-12BD81307EFB}" type="presOf" srcId="{E7F07D5F-2308-474A-B12F-26D04B3B063D}" destId="{E518866B-F8D9-4E94-9AC6-E72F00B71143}" srcOrd="0" destOrd="0" presId="urn:microsoft.com/office/officeart/2005/8/layout/cycle3"/>
    <dgm:cxn modelId="{693E7805-01FD-4B0D-9EEC-F2AF8ACF44A4}" type="presOf" srcId="{9E6F376D-714E-46A3-BBDF-14CC2AB690A5}" destId="{CCC056A5-B55A-4262-8D09-D74C6A5E9219}" srcOrd="0" destOrd="0" presId="urn:microsoft.com/office/officeart/2005/8/layout/cycle3"/>
    <dgm:cxn modelId="{90085A84-842D-41B9-B183-F30BC2F652DC}" type="presOf" srcId="{48709718-1659-47C1-9F27-862093C9CEA3}" destId="{BD2EE69A-5FA7-4427-AB2D-B2AE85A09E28}" srcOrd="0" destOrd="0" presId="urn:microsoft.com/office/officeart/2005/8/layout/cycle3"/>
    <dgm:cxn modelId="{1247D848-58A1-46AA-BEEA-D4B4F38D0FD4}" type="presOf" srcId="{7E27F584-9AFC-4BB3-80D5-E971E9BC8704}" destId="{7D294B4A-7605-4E57-9C63-CBECE8BAD560}" srcOrd="0" destOrd="0" presId="urn:microsoft.com/office/officeart/2005/8/layout/cycle3"/>
    <dgm:cxn modelId="{6C09B544-4056-4968-A891-61B70AD45457}" type="presOf" srcId="{718F3F0C-4DB3-4B9D-A04E-C2B3DC3B920B}" destId="{23186C50-6D07-4257-AFA5-BDB62675809C}" srcOrd="0" destOrd="0" presId="urn:microsoft.com/office/officeart/2005/8/layout/cycle3"/>
    <dgm:cxn modelId="{68221708-6A2C-485D-AB51-948F1CC32704}" type="presOf" srcId="{82680B22-09D3-4680-B017-F003FB9BFC2C}" destId="{D39150D0-23D6-4907-A7D9-320A05C0AE18}" srcOrd="0" destOrd="0" presId="urn:microsoft.com/office/officeart/2005/8/layout/cycle3"/>
    <dgm:cxn modelId="{8CB6947F-C82E-4DE5-8C69-D57F0BFF6979}" srcId="{9E6F376D-714E-46A3-BBDF-14CC2AB690A5}" destId="{17F127F7-3A90-400D-BABD-FD109138C0C3}" srcOrd="2" destOrd="0" parTransId="{8055AF0D-7B3E-43D1-8BEC-CD723ADE3F17}" sibTransId="{4C74A15C-1631-4719-A85F-2B1563CCAC28}"/>
    <dgm:cxn modelId="{C53C8D9A-0F06-4D68-9BF7-53EF375C3E14}" srcId="{9E6F376D-714E-46A3-BBDF-14CC2AB690A5}" destId="{48709718-1659-47C1-9F27-862093C9CEA3}" srcOrd="5" destOrd="0" parTransId="{28BA1FE1-DE1A-4ACB-BD89-089AC5081F05}" sibTransId="{92B8EDFD-BFB2-4D66-B298-5FD937185DB0}"/>
    <dgm:cxn modelId="{E303FBC6-8976-4C91-B93B-6C53A746E003}" type="presOf" srcId="{17F127F7-3A90-400D-BABD-FD109138C0C3}" destId="{626EC524-81BD-4921-82DB-5E18ABC4A34B}" srcOrd="0" destOrd="0" presId="urn:microsoft.com/office/officeart/2005/8/layout/cycle3"/>
    <dgm:cxn modelId="{1C754FC3-8CF7-4B9E-8557-15CD4C342DDB}" type="presParOf" srcId="{CCC056A5-B55A-4262-8D09-D74C6A5E9219}" destId="{780D81DF-CACA-4258-9CE7-D93E1F0A0CFA}" srcOrd="0" destOrd="0" presId="urn:microsoft.com/office/officeart/2005/8/layout/cycle3"/>
    <dgm:cxn modelId="{DE03CB4D-B7B0-44CE-96CB-B504D5FAC065}" type="presParOf" srcId="{780D81DF-CACA-4258-9CE7-D93E1F0A0CFA}" destId="{103676D6-FFA1-4E9C-9CC7-6917E66A246A}" srcOrd="0" destOrd="0" presId="urn:microsoft.com/office/officeart/2005/8/layout/cycle3"/>
    <dgm:cxn modelId="{B5394593-58EC-483D-B546-C9FF11DA5050}" type="presParOf" srcId="{780D81DF-CACA-4258-9CE7-D93E1F0A0CFA}" destId="{8830A702-ACC6-40A5-B8F2-349EFB5B9BC5}" srcOrd="1" destOrd="0" presId="urn:microsoft.com/office/officeart/2005/8/layout/cycle3"/>
    <dgm:cxn modelId="{2BA9981C-73BE-4D78-A8E0-71BAF3D9428C}" type="presParOf" srcId="{780D81DF-CACA-4258-9CE7-D93E1F0A0CFA}" destId="{E518866B-F8D9-4E94-9AC6-E72F00B71143}" srcOrd="2" destOrd="0" presId="urn:microsoft.com/office/officeart/2005/8/layout/cycle3"/>
    <dgm:cxn modelId="{4D008344-537A-43A9-B391-38AD986B3BDD}" type="presParOf" srcId="{780D81DF-CACA-4258-9CE7-D93E1F0A0CFA}" destId="{626EC524-81BD-4921-82DB-5E18ABC4A34B}" srcOrd="3" destOrd="0" presId="urn:microsoft.com/office/officeart/2005/8/layout/cycle3"/>
    <dgm:cxn modelId="{591B1DBB-5B2C-4309-BEEA-C4F61CB27ECA}" type="presParOf" srcId="{780D81DF-CACA-4258-9CE7-D93E1F0A0CFA}" destId="{492E08F3-5548-4EDA-BC17-6FDF83CA6425}" srcOrd="4" destOrd="0" presId="urn:microsoft.com/office/officeart/2005/8/layout/cycle3"/>
    <dgm:cxn modelId="{CA1E5A53-E4CD-46E3-B290-C71A9244F4C2}" type="presParOf" srcId="{780D81DF-CACA-4258-9CE7-D93E1F0A0CFA}" destId="{D39150D0-23D6-4907-A7D9-320A05C0AE18}" srcOrd="5" destOrd="0" presId="urn:microsoft.com/office/officeart/2005/8/layout/cycle3"/>
    <dgm:cxn modelId="{E981A3DF-4641-4DBE-80DE-4DAA1451FE36}" type="presParOf" srcId="{780D81DF-CACA-4258-9CE7-D93E1F0A0CFA}" destId="{BD2EE69A-5FA7-4427-AB2D-B2AE85A09E28}" srcOrd="6" destOrd="0" presId="urn:microsoft.com/office/officeart/2005/8/layout/cycle3"/>
    <dgm:cxn modelId="{60B8722F-E2E6-4ADD-8407-4C4349448FB9}" type="presParOf" srcId="{780D81DF-CACA-4258-9CE7-D93E1F0A0CFA}" destId="{D6ECA039-8C83-4F46-8611-A5A1C2D0AA42}" srcOrd="7" destOrd="0" presId="urn:microsoft.com/office/officeart/2005/8/layout/cycle3"/>
    <dgm:cxn modelId="{DB0DA90F-1C94-4ABF-8B9B-B08590C6B77D}" type="presParOf" srcId="{780D81DF-CACA-4258-9CE7-D93E1F0A0CFA}" destId="{7D294B4A-7605-4E57-9C63-CBECE8BAD560}" srcOrd="8" destOrd="0" presId="urn:microsoft.com/office/officeart/2005/8/layout/cycle3"/>
    <dgm:cxn modelId="{CF7F238B-D630-4EE0-B6B0-842405A1911D}" type="presParOf" srcId="{780D81DF-CACA-4258-9CE7-D93E1F0A0CFA}" destId="{23186C50-6D07-4257-AFA5-BDB62675809C}" srcOrd="9" destOrd="0" presId="urn:microsoft.com/office/officeart/2005/8/layout/cycle3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C1C79-D9D4-41C5-90FD-3B970B490A6B}">
      <dsp:nvSpPr>
        <dsp:cNvPr id="0" name=""/>
        <dsp:cNvSpPr/>
      </dsp:nvSpPr>
      <dsp:spPr>
        <a:xfrm>
          <a:off x="0" y="72006"/>
          <a:ext cx="6120680" cy="5516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b="1" kern="1200" dirty="0" smtClean="0"/>
            <a:t>Berufliches Gymnasium – EU-Projekte - Konzept</a:t>
          </a:r>
          <a:endParaRPr lang="de-DE" sz="2300" kern="1200" dirty="0"/>
        </a:p>
      </dsp:txBody>
      <dsp:txXfrm>
        <a:off x="26930" y="98936"/>
        <a:ext cx="6066820" cy="497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1815D-5E91-46D7-9FFF-0732FB50B4E8}">
      <dsp:nvSpPr>
        <dsp:cNvPr id="0" name=""/>
        <dsp:cNvSpPr/>
      </dsp:nvSpPr>
      <dsp:spPr>
        <a:xfrm>
          <a:off x="0" y="1246607"/>
          <a:ext cx="2512102" cy="4091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/>
            <a:t>S-L, Frontal, Projekt, SGL/SOL…</a:t>
          </a:r>
          <a:endParaRPr lang="de-DE" sz="1200" b="1" kern="1200" dirty="0"/>
        </a:p>
      </dsp:txBody>
      <dsp:txXfrm>
        <a:off x="0" y="1246607"/>
        <a:ext cx="2512102" cy="409164"/>
      </dsp:txXfrm>
    </dsp:sp>
    <dsp:sp modelId="{134EF5E0-A409-4099-87E1-8447B06E559C}">
      <dsp:nvSpPr>
        <dsp:cNvPr id="0" name=""/>
        <dsp:cNvSpPr/>
      </dsp:nvSpPr>
      <dsp:spPr>
        <a:xfrm rot="10800000">
          <a:off x="0" y="623449"/>
          <a:ext cx="2512102" cy="629294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/>
            <a:t>Phasen: Inhalte + Kompetenzen – Steigerung der Komplexität</a:t>
          </a:r>
          <a:endParaRPr lang="de-DE" sz="1200" b="1" kern="1200" dirty="0"/>
        </a:p>
      </dsp:txBody>
      <dsp:txXfrm rot="10800000">
        <a:off x="0" y="623449"/>
        <a:ext cx="2512102" cy="408896"/>
      </dsp:txXfrm>
    </dsp:sp>
    <dsp:sp modelId="{8CD63FB6-FF17-4192-AFF4-C136BE2404C7}">
      <dsp:nvSpPr>
        <dsp:cNvPr id="0" name=""/>
        <dsp:cNvSpPr/>
      </dsp:nvSpPr>
      <dsp:spPr>
        <a:xfrm rot="10800000">
          <a:off x="0" y="292"/>
          <a:ext cx="2512102" cy="629294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/>
            <a:t>Politik und Wirtschaft - Lehrplan</a:t>
          </a:r>
          <a:endParaRPr lang="de-DE" sz="1200" b="1" kern="1200" dirty="0"/>
        </a:p>
      </dsp:txBody>
      <dsp:txXfrm rot="10800000">
        <a:off x="0" y="292"/>
        <a:ext cx="2512102" cy="4088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4EFB9-F2AA-4025-897D-CE030ABB0D6B}">
      <dsp:nvSpPr>
        <dsp:cNvPr id="0" name=""/>
        <dsp:cNvSpPr/>
      </dsp:nvSpPr>
      <dsp:spPr>
        <a:xfrm>
          <a:off x="1125208" y="84473"/>
          <a:ext cx="1581076" cy="68530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>
              <a:solidFill>
                <a:schemeClr val="tx1"/>
              </a:solidFill>
            </a:rPr>
            <a:t>Ziel</a:t>
          </a:r>
          <a:r>
            <a:rPr lang="de-DE" sz="1200" kern="1200" dirty="0" smtClean="0">
              <a:solidFill>
                <a:schemeClr val="tx1"/>
              </a:solidFill>
            </a:rPr>
            <a:t>: Wirtschaftspolitische Prozesse und Strukturen </a:t>
          </a:r>
          <a:r>
            <a:rPr lang="de-DE" sz="1200" b="1" kern="1200" dirty="0" smtClean="0">
              <a:solidFill>
                <a:schemeClr val="tx1"/>
              </a:solidFill>
            </a:rPr>
            <a:t>live erleben</a:t>
          </a:r>
          <a:endParaRPr lang="de-DE" sz="1200" b="1" kern="1200" dirty="0">
            <a:solidFill>
              <a:schemeClr val="tx1"/>
            </a:solidFill>
          </a:endParaRPr>
        </a:p>
      </dsp:txBody>
      <dsp:txXfrm>
        <a:off x="1125208" y="84473"/>
        <a:ext cx="1581076" cy="685309"/>
      </dsp:txXfrm>
    </dsp:sp>
    <dsp:sp modelId="{F2D4E50A-F535-411C-97C6-00F4DA343EE9}">
      <dsp:nvSpPr>
        <dsp:cNvPr id="0" name=""/>
        <dsp:cNvSpPr/>
      </dsp:nvSpPr>
      <dsp:spPr>
        <a:xfrm rot="432008">
          <a:off x="1161123" y="220860"/>
          <a:ext cx="2568549" cy="2568549"/>
        </a:xfrm>
        <a:prstGeom prst="circularArrow">
          <a:avLst>
            <a:gd name="adj1" fmla="val 5203"/>
            <a:gd name="adj2" fmla="val 336102"/>
            <a:gd name="adj3" fmla="val 18390820"/>
            <a:gd name="adj4" fmla="val 17218694"/>
            <a:gd name="adj5" fmla="val 60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CBC3EC-4C65-436B-8E17-709692779CCD}">
      <dsp:nvSpPr>
        <dsp:cNvPr id="0" name=""/>
        <dsp:cNvSpPr/>
      </dsp:nvSpPr>
      <dsp:spPr>
        <a:xfrm>
          <a:off x="2951670" y="865921"/>
          <a:ext cx="685309" cy="685309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u="sng" kern="1200" dirty="0" smtClean="0"/>
            <a:t>Fraktions-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err="1" smtClean="0"/>
            <a:t>sitzungen</a:t>
          </a:r>
          <a:endParaRPr lang="de-DE" sz="1200" b="1" kern="1200" dirty="0"/>
        </a:p>
      </dsp:txBody>
      <dsp:txXfrm>
        <a:off x="2951670" y="865921"/>
        <a:ext cx="685309" cy="685309"/>
      </dsp:txXfrm>
    </dsp:sp>
    <dsp:sp modelId="{5DE93CB1-64A1-4691-98D0-5D1053A14C4F}">
      <dsp:nvSpPr>
        <dsp:cNvPr id="0" name=""/>
        <dsp:cNvSpPr/>
      </dsp:nvSpPr>
      <dsp:spPr>
        <a:xfrm>
          <a:off x="1246498" y="-81183"/>
          <a:ext cx="2568549" cy="2568549"/>
        </a:xfrm>
        <a:prstGeom prst="circularArrow">
          <a:avLst>
            <a:gd name="adj1" fmla="val 5203"/>
            <a:gd name="adj2" fmla="val 336102"/>
            <a:gd name="adj3" fmla="val 2559360"/>
            <a:gd name="adj4" fmla="val 1052561"/>
            <a:gd name="adj5" fmla="val 60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A932C6-7E29-4D6C-B350-740E2238DDA3}">
      <dsp:nvSpPr>
        <dsp:cNvPr id="0" name=""/>
        <dsp:cNvSpPr/>
      </dsp:nvSpPr>
      <dsp:spPr>
        <a:xfrm>
          <a:off x="1773284" y="2058003"/>
          <a:ext cx="1615520" cy="685309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u="sng" kern="1200" dirty="0" smtClean="0">
              <a:solidFill>
                <a:schemeClr val="tx1"/>
              </a:solidFill>
            </a:rPr>
            <a:t>Ausschuss</a:t>
          </a:r>
          <a:r>
            <a:rPr lang="de-DE" sz="1100" kern="1200" dirty="0" smtClean="0">
              <a:solidFill>
                <a:schemeClr val="tx1"/>
              </a:solidFill>
            </a:rPr>
            <a:t>: Bau, Stadtentwicklung, Umwelt, Finanzen, Soziales</a:t>
          </a:r>
          <a:endParaRPr lang="de-DE" sz="1100" kern="1200" dirty="0">
            <a:solidFill>
              <a:schemeClr val="tx1"/>
            </a:solidFill>
          </a:endParaRPr>
        </a:p>
      </dsp:txBody>
      <dsp:txXfrm>
        <a:off x="1773284" y="2058003"/>
        <a:ext cx="1615520" cy="685309"/>
      </dsp:txXfrm>
    </dsp:sp>
    <dsp:sp modelId="{101180F7-A757-4D4E-970A-24AE71EA7C71}">
      <dsp:nvSpPr>
        <dsp:cNvPr id="0" name=""/>
        <dsp:cNvSpPr/>
      </dsp:nvSpPr>
      <dsp:spPr>
        <a:xfrm>
          <a:off x="145353" y="243918"/>
          <a:ext cx="2568549" cy="2568549"/>
        </a:xfrm>
        <a:prstGeom prst="circularArrow">
          <a:avLst>
            <a:gd name="adj1" fmla="val 5203"/>
            <a:gd name="adj2" fmla="val 336102"/>
            <a:gd name="adj3" fmla="val 6428918"/>
            <a:gd name="adj4" fmla="val 4176044"/>
            <a:gd name="adj5" fmla="val 60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0397A3-D6FA-47F6-A9E7-857E78611AB1}">
      <dsp:nvSpPr>
        <dsp:cNvPr id="0" name=""/>
        <dsp:cNvSpPr/>
      </dsp:nvSpPr>
      <dsp:spPr>
        <a:xfrm>
          <a:off x="116864" y="1902645"/>
          <a:ext cx="937132" cy="685309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u="sng" kern="1200" dirty="0" smtClean="0">
              <a:solidFill>
                <a:schemeClr val="tx1"/>
              </a:solidFill>
            </a:rPr>
            <a:t>Stadt-parlament</a:t>
          </a:r>
          <a:endParaRPr lang="de-DE" sz="1200" b="1" u="sng" kern="1200" dirty="0">
            <a:solidFill>
              <a:schemeClr val="tx1"/>
            </a:solidFill>
          </a:endParaRPr>
        </a:p>
      </dsp:txBody>
      <dsp:txXfrm>
        <a:off x="116864" y="1902645"/>
        <a:ext cx="937132" cy="685309"/>
      </dsp:txXfrm>
    </dsp:sp>
    <dsp:sp modelId="{34EA020C-5EF5-45B4-A40D-6DF6DE39A25B}">
      <dsp:nvSpPr>
        <dsp:cNvPr id="0" name=""/>
        <dsp:cNvSpPr/>
      </dsp:nvSpPr>
      <dsp:spPr>
        <a:xfrm>
          <a:off x="224073" y="401915"/>
          <a:ext cx="2568549" cy="2568549"/>
        </a:xfrm>
        <a:prstGeom prst="circularArrow">
          <a:avLst>
            <a:gd name="adj1" fmla="val 5203"/>
            <a:gd name="adj2" fmla="val 336102"/>
            <a:gd name="adj3" fmla="val 11316508"/>
            <a:gd name="adj4" fmla="val 10142987"/>
            <a:gd name="adj5" fmla="val 60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79E55F-79DC-4BBC-9753-3D89E7539E14}">
      <dsp:nvSpPr>
        <dsp:cNvPr id="0" name=""/>
        <dsp:cNvSpPr/>
      </dsp:nvSpPr>
      <dsp:spPr>
        <a:xfrm>
          <a:off x="45091" y="721156"/>
          <a:ext cx="740449" cy="68530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>
              <a:solidFill>
                <a:schemeClr val="tx1"/>
              </a:solidFill>
            </a:rPr>
            <a:t>Evaluation</a:t>
          </a:r>
          <a:endParaRPr lang="de-DE" sz="1200" b="1" kern="1200" dirty="0">
            <a:solidFill>
              <a:schemeClr val="tx1"/>
            </a:solidFill>
          </a:endParaRPr>
        </a:p>
      </dsp:txBody>
      <dsp:txXfrm>
        <a:off x="45091" y="721156"/>
        <a:ext cx="740449" cy="685309"/>
      </dsp:txXfrm>
    </dsp:sp>
    <dsp:sp modelId="{CFFEE198-3740-4144-9DB4-CB691ED4F1BD}">
      <dsp:nvSpPr>
        <dsp:cNvPr id="0" name=""/>
        <dsp:cNvSpPr/>
      </dsp:nvSpPr>
      <dsp:spPr>
        <a:xfrm>
          <a:off x="-3" y="262071"/>
          <a:ext cx="2568549" cy="2568549"/>
        </a:xfrm>
        <a:prstGeom prst="circularArrow">
          <a:avLst>
            <a:gd name="adj1" fmla="val 5203"/>
            <a:gd name="adj2" fmla="val 336102"/>
            <a:gd name="adj3" fmla="val 15043359"/>
            <a:gd name="adj4" fmla="val 14261361"/>
            <a:gd name="adj5" fmla="val 60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0A702-ACC6-40A5-B8F2-349EFB5B9BC5}">
      <dsp:nvSpPr>
        <dsp:cNvPr id="0" name=""/>
        <dsp:cNvSpPr/>
      </dsp:nvSpPr>
      <dsp:spPr>
        <a:xfrm>
          <a:off x="595540" y="-464341"/>
          <a:ext cx="4530650" cy="4530650"/>
        </a:xfrm>
        <a:prstGeom prst="circularArrow">
          <a:avLst>
            <a:gd name="adj1" fmla="val 5544"/>
            <a:gd name="adj2" fmla="val 330680"/>
            <a:gd name="adj3" fmla="val 13534313"/>
            <a:gd name="adj4" fmla="val 17534829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676D6-FFA1-4E9C-9CC7-6917E66A246A}">
      <dsp:nvSpPr>
        <dsp:cNvPr id="0" name=""/>
        <dsp:cNvSpPr/>
      </dsp:nvSpPr>
      <dsp:spPr>
        <a:xfrm>
          <a:off x="1691678" y="-116786"/>
          <a:ext cx="2338375" cy="56726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u="sng" kern="1200" dirty="0" smtClean="0">
              <a:solidFill>
                <a:schemeClr val="tx1"/>
              </a:solidFill>
            </a:rPr>
            <a:t>Persönlichkeitsentwicklung</a:t>
          </a:r>
          <a:r>
            <a:rPr lang="de-DE" sz="1400" kern="1200" dirty="0" smtClean="0">
              <a:solidFill>
                <a:schemeClr val="tx1"/>
              </a:solidFill>
            </a:rPr>
            <a:t> in und nach der Schule</a:t>
          </a:r>
          <a:endParaRPr lang="de-DE" sz="1400" kern="1200" dirty="0">
            <a:solidFill>
              <a:schemeClr val="tx1"/>
            </a:solidFill>
          </a:endParaRPr>
        </a:p>
      </dsp:txBody>
      <dsp:txXfrm>
        <a:off x="1719370" y="-89094"/>
        <a:ext cx="2282991" cy="511882"/>
      </dsp:txXfrm>
    </dsp:sp>
    <dsp:sp modelId="{E518866B-F8D9-4E94-9AC6-E72F00B71143}">
      <dsp:nvSpPr>
        <dsp:cNvPr id="0" name=""/>
        <dsp:cNvSpPr/>
      </dsp:nvSpPr>
      <dsp:spPr>
        <a:xfrm>
          <a:off x="4139953" y="216017"/>
          <a:ext cx="1223560" cy="56726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>
              <a:solidFill>
                <a:schemeClr val="tx1"/>
              </a:solidFill>
            </a:rPr>
            <a:t>Straßburg</a:t>
          </a:r>
          <a:r>
            <a:rPr lang="de-DE" sz="1200" kern="1200" dirty="0" smtClean="0">
              <a:solidFill>
                <a:schemeClr val="tx1"/>
              </a:solidFill>
            </a:rPr>
            <a:t>  Ausschuss/EP/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 smtClean="0">
              <a:solidFill>
                <a:schemeClr val="tx1"/>
              </a:solidFill>
            </a:rPr>
            <a:t>MdEP</a:t>
          </a:r>
          <a:r>
            <a:rPr lang="de-DE" sz="1200" kern="1200" dirty="0" smtClean="0">
              <a:solidFill>
                <a:schemeClr val="tx1"/>
              </a:solidFill>
            </a:rPr>
            <a:t>…</a:t>
          </a:r>
        </a:p>
      </dsp:txBody>
      <dsp:txXfrm>
        <a:off x="4167645" y="243709"/>
        <a:ext cx="1168176" cy="511882"/>
      </dsp:txXfrm>
    </dsp:sp>
    <dsp:sp modelId="{626EC524-81BD-4921-82DB-5E18ABC4A34B}">
      <dsp:nvSpPr>
        <dsp:cNvPr id="0" name=""/>
        <dsp:cNvSpPr/>
      </dsp:nvSpPr>
      <dsp:spPr>
        <a:xfrm>
          <a:off x="3892583" y="864101"/>
          <a:ext cx="1498423" cy="969753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u="sng" kern="1200" dirty="0" smtClean="0">
              <a:solidFill>
                <a:schemeClr val="tx1"/>
              </a:solidFill>
            </a:rPr>
            <a:t>Exkursion</a:t>
          </a:r>
          <a:r>
            <a:rPr lang="de-DE" sz="1200" b="1" kern="1200" dirty="0" smtClean="0">
              <a:solidFill>
                <a:schemeClr val="tx1"/>
              </a:solidFill>
            </a:rPr>
            <a:t> Brüssel: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>
              <a:solidFill>
                <a:schemeClr val="tx1"/>
              </a:solidFill>
            </a:rPr>
            <a:t>- Praktikum für </a:t>
          </a:r>
          <a:r>
            <a:rPr lang="de-DE" sz="1200" b="1" kern="1200" dirty="0" err="1" smtClean="0">
              <a:solidFill>
                <a:schemeClr val="tx1"/>
              </a:solidFill>
            </a:rPr>
            <a:t>SuS</a:t>
          </a:r>
          <a:endParaRPr lang="de-DE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chemeClr val="tx1"/>
              </a:solidFill>
            </a:rPr>
            <a:t>- Kooperation mit </a:t>
          </a:r>
          <a:r>
            <a:rPr lang="de-DE" sz="1200" b="1" kern="1200" dirty="0" smtClean="0">
              <a:solidFill>
                <a:schemeClr val="tx1"/>
              </a:solidFill>
            </a:rPr>
            <a:t>Studienseminar</a:t>
          </a:r>
          <a:r>
            <a:rPr lang="de-DE" sz="1200" kern="1200" dirty="0" smtClean="0">
              <a:solidFill>
                <a:schemeClr val="tx1"/>
              </a:solidFill>
            </a:rPr>
            <a:t> </a:t>
          </a:r>
          <a:r>
            <a:rPr lang="de-DE" sz="1200" b="1" kern="1200" dirty="0" smtClean="0">
              <a:solidFill>
                <a:schemeClr val="tx1"/>
              </a:solidFill>
            </a:rPr>
            <a:t>Wiesbaden</a:t>
          </a:r>
          <a:endParaRPr lang="de-DE" sz="1200" b="1" kern="1200" dirty="0">
            <a:solidFill>
              <a:schemeClr val="tx1"/>
            </a:solidFill>
          </a:endParaRPr>
        </a:p>
      </dsp:txBody>
      <dsp:txXfrm>
        <a:off x="3939922" y="911440"/>
        <a:ext cx="1403745" cy="875075"/>
      </dsp:txXfrm>
    </dsp:sp>
    <dsp:sp modelId="{492E08F3-5548-4EDA-BC17-6FDF83CA6425}">
      <dsp:nvSpPr>
        <dsp:cNvPr id="0" name=""/>
        <dsp:cNvSpPr/>
      </dsp:nvSpPr>
      <dsp:spPr>
        <a:xfrm>
          <a:off x="233463" y="2531141"/>
          <a:ext cx="1337002" cy="756688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>
              <a:solidFill>
                <a:schemeClr val="tx1"/>
              </a:solidFill>
            </a:rPr>
            <a:t>Ausstellung</a:t>
          </a:r>
          <a:r>
            <a:rPr lang="de-DE" sz="1200" kern="1200" dirty="0" smtClean="0">
              <a:solidFill>
                <a:schemeClr val="tx1"/>
              </a:solidFill>
            </a:rPr>
            <a:t> </a:t>
          </a:r>
          <a:r>
            <a:rPr lang="de-DE" sz="1200" kern="1200" dirty="0" err="1" smtClean="0">
              <a:solidFill>
                <a:schemeClr val="tx1"/>
              </a:solidFill>
            </a:rPr>
            <a:t>SuS</a:t>
          </a:r>
          <a:r>
            <a:rPr lang="de-DE" sz="1200" kern="1200" dirty="0" smtClean="0">
              <a:solidFill>
                <a:schemeClr val="tx1"/>
              </a:solidFill>
            </a:rPr>
            <a:t> Produkte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chemeClr val="tx1"/>
              </a:solidFill>
            </a:rPr>
            <a:t>Landesvertretung </a:t>
          </a:r>
          <a:r>
            <a:rPr lang="de-DE" sz="1200" b="1" kern="1200" dirty="0" smtClean="0">
              <a:solidFill>
                <a:schemeClr val="tx1"/>
              </a:solidFill>
            </a:rPr>
            <a:t>Berlin</a:t>
          </a:r>
        </a:p>
      </dsp:txBody>
      <dsp:txXfrm>
        <a:off x="270401" y="2568079"/>
        <a:ext cx="1263126" cy="682812"/>
      </dsp:txXfrm>
    </dsp:sp>
    <dsp:sp modelId="{D39150D0-23D6-4907-A7D9-320A05C0AE18}">
      <dsp:nvSpPr>
        <dsp:cNvPr id="0" name=""/>
        <dsp:cNvSpPr/>
      </dsp:nvSpPr>
      <dsp:spPr>
        <a:xfrm>
          <a:off x="4002341" y="2827974"/>
          <a:ext cx="1298541" cy="567266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>
              <a:solidFill>
                <a:schemeClr val="tx1"/>
              </a:solidFill>
            </a:rPr>
            <a:t>Europatag</a:t>
          </a:r>
          <a:r>
            <a:rPr lang="de-DE" sz="1200" kern="1200" dirty="0" smtClean="0">
              <a:solidFill>
                <a:schemeClr val="tx1"/>
              </a:solidFill>
            </a:rPr>
            <a:t>: </a:t>
          </a:r>
          <a:r>
            <a:rPr lang="de-DE" sz="1200" kern="1200" dirty="0" err="1" smtClean="0">
              <a:solidFill>
                <a:schemeClr val="tx1"/>
              </a:solidFill>
            </a:rPr>
            <a:t>SuS</a:t>
          </a:r>
          <a:r>
            <a:rPr lang="de-DE" sz="1200" kern="1200" dirty="0" smtClean="0">
              <a:solidFill>
                <a:schemeClr val="tx1"/>
              </a:solidFill>
            </a:rPr>
            <a:t> stellen Produkte Fachleuten vor</a:t>
          </a:r>
          <a:endParaRPr lang="de-DE" sz="1200" kern="1200" dirty="0">
            <a:solidFill>
              <a:schemeClr val="tx1"/>
            </a:solidFill>
          </a:endParaRPr>
        </a:p>
      </dsp:txBody>
      <dsp:txXfrm>
        <a:off x="4030033" y="2855666"/>
        <a:ext cx="1243157" cy="511882"/>
      </dsp:txXfrm>
    </dsp:sp>
    <dsp:sp modelId="{BD2EE69A-5FA7-4427-AB2D-B2AE85A09E28}">
      <dsp:nvSpPr>
        <dsp:cNvPr id="0" name=""/>
        <dsp:cNvSpPr/>
      </dsp:nvSpPr>
      <dsp:spPr>
        <a:xfrm>
          <a:off x="3131835" y="3391575"/>
          <a:ext cx="1697488" cy="104569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>
              <a:solidFill>
                <a:schemeClr val="tx1"/>
              </a:solidFill>
            </a:rPr>
            <a:t>JEF</a:t>
          </a:r>
          <a:r>
            <a:rPr lang="de-DE" sz="1200" kern="1200" dirty="0" smtClean="0">
              <a:solidFill>
                <a:schemeClr val="tx1"/>
              </a:solidFill>
            </a:rPr>
            <a:t> Zusammenarbeit Arbeitsgruppe/Staats-sekretär Weinmeister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chemeClr val="tx1"/>
              </a:solidFill>
            </a:rPr>
            <a:t>Gründung Limburg</a:t>
          </a:r>
          <a:endParaRPr lang="de-DE" sz="1200" kern="1200" dirty="0">
            <a:solidFill>
              <a:schemeClr val="tx1"/>
            </a:solidFill>
          </a:endParaRPr>
        </a:p>
      </dsp:txBody>
      <dsp:txXfrm>
        <a:off x="3182882" y="3442622"/>
        <a:ext cx="1595394" cy="943599"/>
      </dsp:txXfrm>
    </dsp:sp>
    <dsp:sp modelId="{D6ECA039-8C83-4F46-8611-A5A1C2D0AA42}">
      <dsp:nvSpPr>
        <dsp:cNvPr id="0" name=""/>
        <dsp:cNvSpPr/>
      </dsp:nvSpPr>
      <dsp:spPr>
        <a:xfrm>
          <a:off x="72012" y="3434622"/>
          <a:ext cx="1813392" cy="56724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tx1"/>
              </a:solidFill>
            </a:rPr>
            <a:t>Start </a:t>
          </a:r>
          <a:r>
            <a:rPr lang="de-DE" sz="1400" b="1" kern="1200" dirty="0" err="1" smtClean="0">
              <a:solidFill>
                <a:schemeClr val="tx1"/>
              </a:solidFill>
            </a:rPr>
            <a:t>eTwinning</a:t>
          </a:r>
          <a:r>
            <a:rPr lang="de-DE" sz="1400" b="1" kern="1200" dirty="0" smtClean="0">
              <a:solidFill>
                <a:schemeClr val="tx1"/>
              </a:solidFill>
            </a:rPr>
            <a:t> </a:t>
          </a:r>
          <a:r>
            <a:rPr lang="de-DE" sz="1400" b="1" kern="1200" dirty="0" err="1" smtClean="0">
              <a:solidFill>
                <a:schemeClr val="tx1"/>
              </a:solidFill>
            </a:rPr>
            <a:t>Twinspace</a:t>
          </a:r>
          <a:r>
            <a:rPr lang="de-DE" sz="1400" kern="1200" dirty="0" smtClean="0">
              <a:solidFill>
                <a:schemeClr val="tx1"/>
              </a:solidFill>
            </a:rPr>
            <a:t> – </a:t>
          </a:r>
          <a:r>
            <a:rPr lang="de-DE" sz="1400" b="1" kern="1200" dirty="0" smtClean="0">
              <a:solidFill>
                <a:schemeClr val="tx1"/>
              </a:solidFill>
            </a:rPr>
            <a:t>Erasmus</a:t>
          </a:r>
          <a:r>
            <a:rPr lang="de-DE" sz="1400" kern="1200" dirty="0" smtClean="0">
              <a:solidFill>
                <a:schemeClr val="tx1"/>
              </a:solidFill>
            </a:rPr>
            <a:t>+ - 2015</a:t>
          </a:r>
          <a:endParaRPr lang="de-DE" sz="1400" kern="1200" dirty="0">
            <a:solidFill>
              <a:schemeClr val="tx1"/>
            </a:solidFill>
          </a:endParaRPr>
        </a:p>
      </dsp:txBody>
      <dsp:txXfrm>
        <a:off x="99703" y="3462313"/>
        <a:ext cx="1758010" cy="511861"/>
      </dsp:txXfrm>
    </dsp:sp>
    <dsp:sp modelId="{7D294B4A-7605-4E57-9C63-CBECE8BAD560}">
      <dsp:nvSpPr>
        <dsp:cNvPr id="0" name=""/>
        <dsp:cNvSpPr/>
      </dsp:nvSpPr>
      <dsp:spPr>
        <a:xfrm>
          <a:off x="3827174" y="1897562"/>
          <a:ext cx="1542953" cy="85623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400" b="1" kern="1200" dirty="0" smtClean="0">
              <a:solidFill>
                <a:schemeClr val="tx1"/>
              </a:solidFill>
            </a:rPr>
            <a:t>EU-Wettbewerb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200" kern="1200" dirty="0" smtClean="0">
              <a:solidFill>
                <a:schemeClr val="tx1"/>
              </a:solidFill>
            </a:rPr>
            <a:t>„Kooperation“ mit Uni Gießen – Lehramtsstudenten</a:t>
          </a:r>
          <a:endParaRPr lang="de-DE" sz="1200" kern="1200" dirty="0"/>
        </a:p>
      </dsp:txBody>
      <dsp:txXfrm>
        <a:off x="3868972" y="1939360"/>
        <a:ext cx="1459357" cy="772641"/>
      </dsp:txXfrm>
    </dsp:sp>
    <dsp:sp modelId="{23186C50-6D07-4257-AFA5-BDB62675809C}">
      <dsp:nvSpPr>
        <dsp:cNvPr id="0" name=""/>
        <dsp:cNvSpPr/>
      </dsp:nvSpPr>
      <dsp:spPr>
        <a:xfrm>
          <a:off x="107516" y="514091"/>
          <a:ext cx="2499183" cy="998077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u="sng" kern="1200" dirty="0" smtClean="0">
              <a:solidFill>
                <a:schemeClr val="tx1"/>
              </a:solidFill>
            </a:rPr>
            <a:t>Regionale Siegerehrung </a:t>
          </a:r>
          <a:r>
            <a:rPr lang="de-DE" sz="1050" kern="1200" dirty="0" smtClean="0">
              <a:solidFill>
                <a:schemeClr val="tx1"/>
              </a:solidFill>
            </a:rPr>
            <a:t>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kern="1200" dirty="0" smtClean="0">
              <a:solidFill>
                <a:schemeClr val="tx1"/>
              </a:solidFill>
            </a:rPr>
            <a:t>Leo-Sternberg Schule, Marienschule, Adolf-Reichwein-Schule…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06.07.2016</a:t>
          </a:r>
          <a:r>
            <a:rPr lang="de-DE" sz="1050" kern="1200" dirty="0" smtClean="0">
              <a:solidFill>
                <a:schemeClr val="tx1"/>
              </a:solidFill>
            </a:rPr>
            <a:t>: mit Staatssekretär Weinmeister, Dr. Hahn</a:t>
          </a:r>
        </a:p>
      </dsp:txBody>
      <dsp:txXfrm>
        <a:off x="156238" y="562813"/>
        <a:ext cx="2401739" cy="900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7788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0BDBD-E9BA-4849-8835-5AB461A2AFFD}" type="datetimeFigureOut">
              <a:rPr lang="de-DE" smtClean="0"/>
              <a:t>17.11.2015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94838"/>
            <a:ext cx="29749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7788" y="9494838"/>
            <a:ext cx="29749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50701-A806-415C-B5EA-A8F2FEFA53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182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7788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7BDD5-3864-49C9-B178-4444E5E279F5}" type="datetimeFigureOut">
              <a:rPr lang="de-DE" smtClean="0"/>
              <a:t>17.11.2015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48213"/>
            <a:ext cx="5492750" cy="4498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4838"/>
            <a:ext cx="29749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7788" y="9494838"/>
            <a:ext cx="29749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208B2-B88C-48D1-A381-3FB93716EF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238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2644-3AF7-40C9-99D9-4EC93B777FD2}" type="datetime1">
              <a:rPr lang="de-DE" smtClean="0"/>
              <a:t>17.11.2015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BD8-2A51-450A-89CC-5285FB424B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6647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246A-E3AD-416D-AB94-D7A633B5F7D7}" type="datetime1">
              <a:rPr lang="de-DE" smtClean="0"/>
              <a:t>17.11.2015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BD8-2A51-450A-89CC-5285FB424B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426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9BC0-F32C-4C94-A1E6-6D2FED5A5162}" type="datetime1">
              <a:rPr lang="de-DE" smtClean="0"/>
              <a:t>17.11.2015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BD8-2A51-450A-89CC-5285FB424B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595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3D12-3054-4630-8061-4CDDC3959AEA}" type="datetime1">
              <a:rPr lang="de-DE" smtClean="0"/>
              <a:t>17.11.2015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BD8-2A51-450A-89CC-5285FB424BAE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09" y="25574"/>
            <a:ext cx="271303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176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0CC9-A7E8-47B2-B197-8EBC7BB40D41}" type="datetime1">
              <a:rPr lang="de-DE" smtClean="0"/>
              <a:t>17.11.2015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BD8-2A51-450A-89CC-5285FB424B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9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6CFA-36F8-44F4-A429-13ED70E50757}" type="datetime1">
              <a:rPr lang="de-DE" smtClean="0"/>
              <a:t>17.11.2015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BD8-2A51-450A-89CC-5285FB424B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14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EF12-F8C1-4588-A076-39F60D1D16A4}" type="datetime1">
              <a:rPr lang="de-DE" smtClean="0"/>
              <a:t>17.11.2015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BD8-2A51-450A-89CC-5285FB424B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5309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7C98-EC85-42E4-93A2-4AB58EAE68DC}" type="datetime1">
              <a:rPr lang="de-DE" smtClean="0"/>
              <a:t>17.11.2015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BD8-2A51-450A-89CC-5285FB424B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5393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78DA-64EC-4915-A789-E218B1B27CD2}" type="datetime1">
              <a:rPr lang="de-DE" smtClean="0"/>
              <a:t>17.11.2015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BD8-2A51-450A-89CC-5285FB424B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147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B5C0-B9EF-4F97-8405-76D21D6FE64A}" type="datetime1">
              <a:rPr lang="de-DE" smtClean="0"/>
              <a:t>17.11.2015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BD8-2A51-450A-89CC-5285FB424B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842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9C04-416F-40A3-B617-F04507219142}" type="datetime1">
              <a:rPr lang="de-DE" smtClean="0"/>
              <a:t>17.11.2015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BD8-2A51-450A-89CC-5285FB424B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60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9EFB9-20C2-4E5D-9C05-F13E3B76C5F6}" type="datetime1">
              <a:rPr lang="de-DE" smtClean="0"/>
              <a:t>17.11.2015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B5BD8-2A51-450A-89CC-5285FB424BAE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ußzeilenplatzhalter 4"/>
          <p:cNvSpPr txBox="1">
            <a:spLocks/>
          </p:cNvSpPr>
          <p:nvPr/>
        </p:nvSpPr>
        <p:spPr>
          <a:xfrm>
            <a:off x="30750" y="649287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 dirty="0" smtClean="0"/>
              <a:t>Roland </a:t>
            </a:r>
            <a:r>
              <a:rPr lang="de-DE" sz="900" dirty="0" err="1" smtClean="0"/>
              <a:t>Gawinski</a:t>
            </a:r>
            <a:endParaRPr lang="de-DE" sz="900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091849"/>
              </p:ext>
            </p:extLst>
          </p:nvPr>
        </p:nvGraphicFramePr>
        <p:xfrm>
          <a:off x="42450" y="0"/>
          <a:ext cx="910155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5534"/>
                <a:gridCol w="1682166"/>
                <a:gridCol w="3033850"/>
              </a:tblGrid>
              <a:tr h="48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Besuch Staatssekretär im Hessischen Kultusministeriums Herr Dr. Manuel </a:t>
                      </a:r>
                      <a:r>
                        <a:rPr lang="de-DE" sz="1400" dirty="0" err="1" smtClean="0"/>
                        <a:t>Lösel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Besonderheiten 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</a:tr>
              <a:tr h="283224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EU-Projekte</a:t>
                      </a:r>
                      <a:endParaRPr lang="de-DE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/>
                        <a:t>19.11.2015</a:t>
                      </a:r>
                      <a:endParaRPr lang="de-DE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234" y="16743"/>
            <a:ext cx="271303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51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21" Type="http://schemas.openxmlformats.org/officeDocument/2006/relationships/diagramQuickStyle" Target="../diagrams/quickStyle4.xml"/><Relationship Id="rId7" Type="http://schemas.openxmlformats.org/officeDocument/2006/relationships/image" Target="../media/image3.png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diagramData" Target="../diagrams/data1.xml"/><Relationship Id="rId16" Type="http://schemas.openxmlformats.org/officeDocument/2006/relationships/diagramColors" Target="../diagrams/colors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24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15" Type="http://schemas.openxmlformats.org/officeDocument/2006/relationships/diagramQuickStyle" Target="../diagrams/quickStyle3.xml"/><Relationship Id="rId23" Type="http://schemas.microsoft.com/office/2007/relationships/diagramDrawing" Target="../diagrams/drawing4.xml"/><Relationship Id="rId10" Type="http://schemas.openxmlformats.org/officeDocument/2006/relationships/diagramQuickStyle" Target="../diagrams/quickStyle2.xml"/><Relationship Id="rId19" Type="http://schemas.openxmlformats.org/officeDocument/2006/relationships/diagramData" Target="../diagrams/data4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openxmlformats.org/officeDocument/2006/relationships/diagramColors" Target="../diagrams/colors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u-wettbewerbfestungeuropas.jimdo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communicate-europe.co.uk/index.php?id=21891#c8825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395536" y="989856"/>
            <a:ext cx="8229600" cy="78296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de-DE" dirty="0" smtClean="0"/>
              <a:t>4. EU-Projekte 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7544" y="2071389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BG-Konzept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Überblick Erfolge der Lernenden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Bundessieger 2015: Elena </a:t>
            </a:r>
            <a:r>
              <a:rPr lang="de-DE" dirty="0" err="1" smtClean="0"/>
              <a:t>Meudt</a:t>
            </a:r>
            <a:r>
              <a:rPr lang="de-DE" dirty="0" smtClean="0"/>
              <a:t>, Michelle Lenz – Berlin/Produkt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836712"/>
            <a:ext cx="1512168" cy="1491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BD8-2A51-450A-89CC-5285FB424BA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441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740886999"/>
              </p:ext>
            </p:extLst>
          </p:nvPr>
        </p:nvGraphicFramePr>
        <p:xfrm>
          <a:off x="35496" y="548680"/>
          <a:ext cx="612068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Nach links gekrümmter Pfeil 12"/>
          <p:cNvSpPr/>
          <p:nvPr/>
        </p:nvSpPr>
        <p:spPr>
          <a:xfrm rot="6864685">
            <a:off x="4214849" y="5597033"/>
            <a:ext cx="483003" cy="1704915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26" name="Gruppieren 25"/>
          <p:cNvGrpSpPr/>
          <p:nvPr/>
        </p:nvGrpSpPr>
        <p:grpSpPr>
          <a:xfrm>
            <a:off x="6084168" y="902817"/>
            <a:ext cx="2862212" cy="2454175"/>
            <a:chOff x="6000328" y="548680"/>
            <a:chExt cx="2980535" cy="2814215"/>
          </a:xfrm>
        </p:grpSpPr>
        <p:sp>
          <p:nvSpPr>
            <p:cNvPr id="7" name="Textfeld 6"/>
            <p:cNvSpPr txBox="1"/>
            <p:nvPr/>
          </p:nvSpPr>
          <p:spPr>
            <a:xfrm>
              <a:off x="8549811" y="1503147"/>
              <a:ext cx="431052" cy="52939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>
              <a:defPPr>
                <a:defRPr lang="de-DE"/>
              </a:defPPr>
              <a:lvl1pPr>
                <a:defRPr sz="24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de-DE" dirty="0">
                  <a:solidFill>
                    <a:schemeClr val="tx1"/>
                  </a:solidFill>
                </a:rPr>
                <a:t>1.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15" t="19338" r="13903"/>
            <a:stretch/>
          </p:blipFill>
          <p:spPr bwMode="auto">
            <a:xfrm>
              <a:off x="6161803" y="548680"/>
              <a:ext cx="2297643" cy="2814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0" name="Diagramm 9"/>
            <p:cNvGraphicFramePr/>
            <p:nvPr>
              <p:extLst>
                <p:ext uri="{D42A27DB-BD31-4B8C-83A1-F6EECF244321}">
                  <p14:modId xmlns:p14="http://schemas.microsoft.com/office/powerpoint/2010/main" val="557137681"/>
                </p:ext>
              </p:extLst>
            </p:nvPr>
          </p:nvGraphicFramePr>
          <p:xfrm>
            <a:off x="6000328" y="816897"/>
            <a:ext cx="2615952" cy="189901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sp>
        <p:nvSpPr>
          <p:cNvPr id="11" name="Gebogener Pfeil 10"/>
          <p:cNvSpPr/>
          <p:nvPr/>
        </p:nvSpPr>
        <p:spPr>
          <a:xfrm rot="4622052">
            <a:off x="7998375" y="2243870"/>
            <a:ext cx="1287919" cy="1146067"/>
          </a:xfrm>
          <a:prstGeom prst="circular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65459" y="6300028"/>
            <a:ext cx="151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Förderanträge</a:t>
            </a:r>
            <a:endParaRPr lang="de-DE" dirty="0"/>
          </a:p>
        </p:txBody>
      </p:sp>
      <p:grpSp>
        <p:nvGrpSpPr>
          <p:cNvPr id="31" name="Gruppieren 30"/>
          <p:cNvGrpSpPr/>
          <p:nvPr/>
        </p:nvGrpSpPr>
        <p:grpSpPr>
          <a:xfrm>
            <a:off x="5405212" y="3468012"/>
            <a:ext cx="3645490" cy="3312368"/>
            <a:chOff x="5405212" y="3468012"/>
            <a:chExt cx="3645490" cy="3312368"/>
          </a:xfrm>
        </p:grpSpPr>
        <p:grpSp>
          <p:nvGrpSpPr>
            <p:cNvPr id="20" name="Gruppieren 19"/>
            <p:cNvGrpSpPr/>
            <p:nvPr/>
          </p:nvGrpSpPr>
          <p:grpSpPr>
            <a:xfrm>
              <a:off x="5405212" y="3468012"/>
              <a:ext cx="3645490" cy="3312368"/>
              <a:chOff x="5391006" y="3501008"/>
              <a:chExt cx="3645490" cy="3312368"/>
            </a:xfrm>
          </p:grpSpPr>
          <p:graphicFrame>
            <p:nvGraphicFramePr>
              <p:cNvPr id="8" name="Diagramm 7"/>
              <p:cNvGraphicFramePr/>
              <p:nvPr>
                <p:extLst>
                  <p:ext uri="{D42A27DB-BD31-4B8C-83A1-F6EECF244321}">
                    <p14:modId xmlns:p14="http://schemas.microsoft.com/office/powerpoint/2010/main" val="2593082642"/>
                  </p:ext>
                </p:extLst>
              </p:nvPr>
            </p:nvGraphicFramePr>
            <p:xfrm>
              <a:off x="5391006" y="4045520"/>
              <a:ext cx="3645489" cy="276785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3" r:lo="rId14" r:qs="rId15" r:cs="rId16"/>
              </a:graphicData>
            </a:graphic>
          </p:graphicFrame>
          <p:sp>
            <p:nvSpPr>
              <p:cNvPr id="9" name="Textfeld 8"/>
              <p:cNvSpPr txBox="1"/>
              <p:nvPr/>
            </p:nvSpPr>
            <p:spPr>
              <a:xfrm>
                <a:off x="5391007" y="3501008"/>
                <a:ext cx="3645489" cy="646331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200" b="1" dirty="0" smtClean="0"/>
                  <a:t>„Politik live erleben“ – Kooperation mit Stadt Limburg</a:t>
                </a:r>
              </a:p>
              <a:p>
                <a:pPr algn="ctr"/>
                <a:r>
                  <a:rPr lang="de-DE" sz="1200" b="1" dirty="0" smtClean="0"/>
                  <a:t>Mit Bürgermeister, Ältestenrat</a:t>
                </a:r>
                <a:r>
                  <a:rPr lang="de-DE" sz="1200" b="1" dirty="0"/>
                  <a:t>, </a:t>
                </a:r>
                <a:r>
                  <a:rPr lang="de-DE" sz="1200" b="1" dirty="0" smtClean="0"/>
                  <a:t>Magistrat und </a:t>
                </a:r>
                <a:r>
                  <a:rPr lang="de-DE" sz="1200" b="1" u="sng" dirty="0" smtClean="0"/>
                  <a:t>allen</a:t>
                </a:r>
                <a:r>
                  <a:rPr lang="de-DE" sz="1200" b="1" dirty="0" smtClean="0"/>
                  <a:t> </a:t>
                </a:r>
                <a:r>
                  <a:rPr lang="de-DE" sz="1200" b="1" dirty="0"/>
                  <a:t>Fraktionen</a:t>
                </a:r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6381972" y="5040414"/>
                <a:ext cx="417102" cy="46166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de-DE" sz="2400" dirty="0" smtClean="0">
                    <a:solidFill>
                      <a:schemeClr val="tx1"/>
                    </a:solidFill>
                  </a:rPr>
                  <a:t>2.</a:t>
                </a:r>
                <a:endParaRPr lang="de-DE" sz="2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049" name="Picture 1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6000" y="5011989"/>
              <a:ext cx="854790" cy="455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8" name="Gruppieren 27"/>
          <p:cNvGrpSpPr/>
          <p:nvPr/>
        </p:nvGrpSpPr>
        <p:grpSpPr>
          <a:xfrm>
            <a:off x="-36512" y="1329912"/>
            <a:ext cx="5391007" cy="5339448"/>
            <a:chOff x="104175" y="897864"/>
            <a:chExt cx="5391007" cy="5339448"/>
          </a:xfrm>
        </p:grpSpPr>
        <p:grpSp>
          <p:nvGrpSpPr>
            <p:cNvPr id="27" name="Gruppieren 26"/>
            <p:cNvGrpSpPr/>
            <p:nvPr/>
          </p:nvGrpSpPr>
          <p:grpSpPr>
            <a:xfrm>
              <a:off x="104175" y="897864"/>
              <a:ext cx="5391007" cy="5339448"/>
              <a:chOff x="0" y="899428"/>
              <a:chExt cx="5391007" cy="5339448"/>
            </a:xfrm>
          </p:grpSpPr>
          <p:graphicFrame>
            <p:nvGraphicFramePr>
              <p:cNvPr id="4" name="Diagramm 3"/>
              <p:cNvGraphicFramePr/>
              <p:nvPr>
                <p:extLst>
                  <p:ext uri="{D42A27DB-BD31-4B8C-83A1-F6EECF244321}">
                    <p14:modId xmlns:p14="http://schemas.microsoft.com/office/powerpoint/2010/main" val="3141895385"/>
                  </p:ext>
                </p:extLst>
              </p:nvPr>
            </p:nvGraphicFramePr>
            <p:xfrm>
              <a:off x="0" y="899428"/>
              <a:ext cx="5391007" cy="432048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9" r:lo="rId20" r:qs="rId21" r:cs="rId22"/>
              </a:graphicData>
            </a:graphic>
          </p:graphicFrame>
          <p:sp>
            <p:nvSpPr>
              <p:cNvPr id="3" name="Nach oben gebogener Pfeil 2"/>
              <p:cNvSpPr/>
              <p:nvPr/>
            </p:nvSpPr>
            <p:spPr>
              <a:xfrm>
                <a:off x="2353456" y="3563724"/>
                <a:ext cx="850392" cy="2675152"/>
              </a:xfrm>
              <a:prstGeom prst="bentUpArrow">
                <a:avLst>
                  <a:gd name="adj1" fmla="val 25000"/>
                  <a:gd name="adj2" fmla="val 19382"/>
                  <a:gd name="adj3" fmla="val 2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1804874" y="4617667"/>
                <a:ext cx="1134533" cy="567266"/>
                <a:chOff x="1282830" y="3654590"/>
                <a:chExt cx="1134533" cy="567266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sp>
              <p:nvSpPr>
                <p:cNvPr id="17" name="Abgerundetes Rechteck 16"/>
                <p:cNvSpPr/>
                <p:nvPr/>
              </p:nvSpPr>
              <p:spPr>
                <a:xfrm>
                  <a:off x="1282830" y="3654590"/>
                  <a:ext cx="1134533" cy="567266"/>
                </a:xfrm>
                <a:prstGeom prst="roundRect">
                  <a:avLst/>
                </a:prstGeom>
                <a:grpFill/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-6208672"/>
                    <a:satOff val="24882"/>
                    <a:lumOff val="5392"/>
                    <a:alphaOff val="0"/>
                  </a:schemeClr>
                </a:fillRef>
                <a:effectRef idx="1">
                  <a:schemeClr val="accent5">
                    <a:hueOff val="-6208672"/>
                    <a:satOff val="24882"/>
                    <a:lumOff val="5392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8" name="Abgerundetes Rechteck 4"/>
                <p:cNvSpPr/>
                <p:nvPr/>
              </p:nvSpPr>
              <p:spPr>
                <a:xfrm>
                  <a:off x="1310522" y="3682282"/>
                  <a:ext cx="1079149" cy="511882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3340" tIns="53340" rIns="53340" bIns="53340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de-DE" sz="1400" b="1" kern="1200" dirty="0" err="1" smtClean="0">
                      <a:solidFill>
                        <a:schemeClr val="tx1"/>
                      </a:solidFill>
                    </a:rPr>
                    <a:t>Lichfield</a:t>
                  </a:r>
                  <a:r>
                    <a:rPr lang="de-DE" sz="1400" b="1" kern="1200" dirty="0" smtClean="0">
                      <a:solidFill>
                        <a:schemeClr val="tx1"/>
                      </a:solidFill>
                    </a:rPr>
                    <a:t> 2012…2016</a:t>
                  </a:r>
                  <a:endParaRPr lang="de-DE" sz="1400" kern="12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" name="Gruppieren 20"/>
              <p:cNvGrpSpPr/>
              <p:nvPr/>
            </p:nvGrpSpPr>
            <p:grpSpPr>
              <a:xfrm>
                <a:off x="42611" y="2541725"/>
                <a:ext cx="2369149" cy="743259"/>
                <a:chOff x="179509" y="2967141"/>
                <a:chExt cx="1598387" cy="440834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22" name="Abgerundetes Rechteck 21"/>
                <p:cNvSpPr/>
                <p:nvPr/>
              </p:nvSpPr>
              <p:spPr>
                <a:xfrm>
                  <a:off x="179509" y="2967141"/>
                  <a:ext cx="1598387" cy="440834"/>
                </a:xfrm>
                <a:prstGeom prst="roundRect">
                  <a:avLst/>
                </a:prstGeom>
                <a:grpFill/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-7450407"/>
                    <a:satOff val="29858"/>
                    <a:lumOff val="6471"/>
                    <a:alphaOff val="0"/>
                  </a:schemeClr>
                </a:fillRef>
                <a:effectRef idx="1">
                  <a:schemeClr val="accent5">
                    <a:hueOff val="-7450407"/>
                    <a:satOff val="29858"/>
                    <a:lumOff val="6471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3" name="Abgerundetes Rechteck 4"/>
                <p:cNvSpPr/>
                <p:nvPr/>
              </p:nvSpPr>
              <p:spPr>
                <a:xfrm>
                  <a:off x="201029" y="2988661"/>
                  <a:ext cx="1576867" cy="397794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3340" tIns="53340" rIns="53340" bIns="53340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de-DE" sz="1100" b="1" dirty="0" smtClean="0">
                      <a:solidFill>
                        <a:schemeClr val="tx1"/>
                      </a:solidFill>
                    </a:rPr>
                    <a:t>Berufung </a:t>
                  </a:r>
                </a:p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de-DE" sz="1100" dirty="0" smtClean="0">
                      <a:solidFill>
                        <a:schemeClr val="tx1"/>
                      </a:solidFill>
                    </a:rPr>
                    <a:t>Landesjury Hessen</a:t>
                  </a:r>
                </a:p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de-DE" sz="1100" kern="1200" dirty="0" smtClean="0">
                      <a:solidFill>
                        <a:schemeClr val="tx1"/>
                      </a:solidFill>
                    </a:rPr>
                    <a:t>Bundesjury Berlin  </a:t>
                  </a:r>
                </a:p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de-DE" sz="1100" kern="1200" dirty="0" smtClean="0">
                      <a:solidFill>
                        <a:schemeClr val="tx1"/>
                      </a:solidFill>
                    </a:rPr>
                    <a:t>Website Pflege ewhe.de</a:t>
                  </a:r>
                  <a:endParaRPr lang="de-DE" sz="1100" kern="12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4" name="Textfeld 13"/>
            <p:cNvSpPr txBox="1"/>
            <p:nvPr/>
          </p:nvSpPr>
          <p:spPr>
            <a:xfrm>
              <a:off x="2728578" y="2821755"/>
              <a:ext cx="504056" cy="46166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>
              <a:defPPr>
                <a:defRPr lang="de-DE"/>
              </a:defPPr>
              <a:lvl1pPr>
                <a:defRPr sz="24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de-DE" dirty="0">
                  <a:solidFill>
                    <a:schemeClr val="tx1"/>
                  </a:solidFill>
                </a:rPr>
                <a:t>3. 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793" y="3259712"/>
            <a:ext cx="455915" cy="45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83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BD8-2A51-450A-89CC-5285FB424BAE}" type="slidenum">
              <a:rPr lang="de-DE" smtClean="0"/>
              <a:t>3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915816" y="1340768"/>
            <a:ext cx="3772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Überblick Erfolge EU-Wettbewerb</a:t>
            </a:r>
            <a:endParaRPr lang="de-DE" sz="2000" b="1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334220"/>
              </p:ext>
            </p:extLst>
          </p:nvPr>
        </p:nvGraphicFramePr>
        <p:xfrm>
          <a:off x="273050" y="2308225"/>
          <a:ext cx="8597900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Arbeitsblatt" r:id="rId3" imgW="8597971" imgH="2241540" progId="Excel.Sheet.12">
                  <p:embed/>
                </p:oleObj>
              </mc:Choice>
              <mc:Fallback>
                <p:oleObj name="Arbeitsblatt" r:id="rId3" imgW="8597971" imgH="22415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050" y="2308225"/>
                        <a:ext cx="8597900" cy="224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263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0" t="21705" r="23779" b="7907"/>
          <a:stretch/>
        </p:blipFill>
        <p:spPr bwMode="auto">
          <a:xfrm>
            <a:off x="1115616" y="1525623"/>
            <a:ext cx="7081284" cy="482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779979"/>
              </p:ext>
            </p:extLst>
          </p:nvPr>
        </p:nvGraphicFramePr>
        <p:xfrm>
          <a:off x="323529" y="836712"/>
          <a:ext cx="8820471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157"/>
                <a:gridCol w="2940157"/>
                <a:gridCol w="2940157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err="1" smtClean="0"/>
                        <a:t>Dilara</a:t>
                      </a:r>
                      <a:r>
                        <a:rPr lang="de-DE" sz="1400" b="1" dirty="0" smtClean="0"/>
                        <a:t> </a:t>
                      </a:r>
                      <a:r>
                        <a:rPr lang="de-DE" sz="1400" b="1" dirty="0" err="1" smtClean="0"/>
                        <a:t>Gülbahce</a:t>
                      </a:r>
                      <a:r>
                        <a:rPr lang="de-DE" sz="1400" b="1" dirty="0" smtClean="0"/>
                        <a:t>, Michele Lenz und Elena </a:t>
                      </a:r>
                      <a:r>
                        <a:rPr lang="de-DE" sz="1400" b="1" dirty="0" err="1" smtClean="0"/>
                        <a:t>Meudt</a:t>
                      </a:r>
                      <a:endParaRPr lang="de-DE" sz="1400" b="1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/>
                        <a:t>Bundessieger 2015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Internetseite,</a:t>
                      </a:r>
                      <a:r>
                        <a:rPr lang="de-DE" sz="1400" baseline="0" dirty="0" smtClean="0"/>
                        <a:t> Hausarbeit, Flyer…</a:t>
                      </a:r>
                      <a:endParaRPr lang="de-DE" sz="1400" dirty="0" smtClean="0"/>
                    </a:p>
                    <a:p>
                      <a:endParaRPr lang="de-DE" sz="140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BD8-2A51-450A-89CC-5285FB424BA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981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BD8-2A51-450A-89CC-5285FB424BA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931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856" y="177281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 smtClean="0"/>
              <a:t>„Im </a:t>
            </a:r>
            <a:r>
              <a:rPr lang="de-DE" dirty="0"/>
              <a:t>ihrem Rap-Video erzählen David Esper, </a:t>
            </a:r>
            <a:r>
              <a:rPr lang="de-DE" dirty="0" err="1"/>
              <a:t>Alpcan</a:t>
            </a:r>
            <a:r>
              <a:rPr lang="de-DE" dirty="0"/>
              <a:t> </a:t>
            </a:r>
            <a:r>
              <a:rPr lang="de-DE" dirty="0" err="1"/>
              <a:t>Önür</a:t>
            </a:r>
            <a:r>
              <a:rPr lang="de-DE" dirty="0"/>
              <a:t>, Eyüp </a:t>
            </a:r>
            <a:r>
              <a:rPr lang="de-DE" dirty="0" err="1"/>
              <a:t>Özulu</a:t>
            </a:r>
            <a:r>
              <a:rPr lang="de-DE" dirty="0"/>
              <a:t> und Heiko Enns der Adolf-Reichwein-Schule in Limburg die Geschichte von Selcuk, einem </a:t>
            </a:r>
            <a:r>
              <a:rPr lang="de-DE" dirty="0" smtClean="0"/>
              <a:t>Jungen </a:t>
            </a:r>
            <a:r>
              <a:rPr lang="de-DE" dirty="0"/>
              <a:t>aus Frankfurt am Main. Er stammt aus einfachen Verhältnissen, jedoch schränkt die mangelnde Unterstützung von Staat und der Gesellschaft zudem seine Aufstiegs- und Bildungschancen ein. „Selcuk ist mit seinem Problemen leider nicht allein, Europa öffne deine Augen, deine Kinder weinen!“ Ihr kritischer, authentischer Text stimmt nachdenklich und rüttelt </a:t>
            </a:r>
            <a:r>
              <a:rPr lang="de-DE" dirty="0" smtClean="0"/>
              <a:t>auf“, so die Bundesjury.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67911"/>
              </p:ext>
            </p:extLst>
          </p:nvPr>
        </p:nvGraphicFramePr>
        <p:xfrm>
          <a:off x="323529" y="908720"/>
          <a:ext cx="8568951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6317"/>
                <a:gridCol w="2856317"/>
                <a:gridCol w="2856317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/>
                        <a:t>David Esper, </a:t>
                      </a:r>
                      <a:r>
                        <a:rPr lang="de-DE" sz="1400" b="1" dirty="0" err="1" smtClean="0"/>
                        <a:t>Alpcan</a:t>
                      </a:r>
                      <a:r>
                        <a:rPr lang="de-DE" sz="1400" b="1" dirty="0" smtClean="0"/>
                        <a:t> </a:t>
                      </a:r>
                      <a:r>
                        <a:rPr lang="de-DE" sz="1400" b="1" dirty="0" err="1" smtClean="0"/>
                        <a:t>Önür</a:t>
                      </a:r>
                      <a:r>
                        <a:rPr lang="de-DE" sz="1400" b="1" dirty="0" smtClean="0"/>
                        <a:t>, Eyüp </a:t>
                      </a:r>
                      <a:r>
                        <a:rPr lang="de-DE" sz="1400" b="1" dirty="0" err="1" smtClean="0"/>
                        <a:t>Özulu</a:t>
                      </a:r>
                      <a:r>
                        <a:rPr lang="de-DE" sz="1400" b="1" dirty="0" smtClean="0"/>
                        <a:t> und Heiko Enns</a:t>
                      </a:r>
                      <a:endParaRPr lang="de-DE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/>
                        <a:t>Bundessieger 2014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Hausarbeit, Rap-Video: Eigener</a:t>
                      </a:r>
                      <a:r>
                        <a:rPr lang="de-DE" sz="1400" baseline="0" dirty="0" smtClean="0"/>
                        <a:t> Text, Melodie und Video</a:t>
                      </a:r>
                      <a:endParaRPr lang="de-DE" sz="140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BD8-2A51-450A-89CC-5285FB424BA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28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2" t="17054" r="17587" b="7286"/>
          <a:stretch/>
        </p:blipFill>
        <p:spPr bwMode="auto">
          <a:xfrm>
            <a:off x="-36512" y="-27384"/>
            <a:ext cx="9192331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BD8-2A51-450A-89CC-5285FB424BA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76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Microsoft Office PowerPoint</Application>
  <PresentationFormat>Bildschirmpräsentation (4:3)</PresentationFormat>
  <Paragraphs>56</Paragraphs>
  <Slides>7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9" baseType="lpstr">
      <vt:lpstr>Larissa</vt:lpstr>
      <vt:lpstr>Arbeitsblatt</vt:lpstr>
      <vt:lpstr>4. EU-Projekte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Lehrer</dc:creator>
  <cp:lastModifiedBy>Gawinski</cp:lastModifiedBy>
  <cp:revision>59</cp:revision>
  <cp:lastPrinted>2015-11-17T09:11:55Z</cp:lastPrinted>
  <dcterms:created xsi:type="dcterms:W3CDTF">2015-04-14T06:00:17Z</dcterms:created>
  <dcterms:modified xsi:type="dcterms:W3CDTF">2015-11-17T09:24:01Z</dcterms:modified>
</cp:coreProperties>
</file>