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78" r:id="rId3"/>
    <p:sldId id="279" r:id="rId4"/>
    <p:sldId id="286" r:id="rId5"/>
    <p:sldId id="289" r:id="rId6"/>
    <p:sldId id="295" r:id="rId7"/>
    <p:sldId id="292" r:id="rId8"/>
    <p:sldId id="293" r:id="rId9"/>
    <p:sldId id="268" r:id="rId10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00FF00"/>
    <a:srgbClr val="ABC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24145-EAEE-4768-ABD1-871472F29583}" type="doc">
      <dgm:prSet loTypeId="urn:microsoft.com/office/officeart/2005/8/layout/radial4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01C8409D-A647-452F-8B5F-5861EA91902E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de-DE" b="1" dirty="0" smtClean="0"/>
            <a:t>Herzlich Willkommen</a:t>
          </a:r>
          <a:br>
            <a:rPr lang="de-DE" b="1" dirty="0" smtClean="0"/>
          </a:br>
          <a:r>
            <a:rPr lang="de-DE" b="1" dirty="0" smtClean="0"/>
            <a:t/>
          </a:r>
          <a:br>
            <a:rPr lang="de-DE" b="1" dirty="0" smtClean="0"/>
          </a:br>
          <a:r>
            <a:rPr lang="de-DE" b="1" dirty="0" smtClean="0"/>
            <a:t>zum</a:t>
          </a:r>
          <a:br>
            <a:rPr lang="de-DE" b="1" dirty="0" smtClean="0"/>
          </a:br>
          <a:r>
            <a:rPr lang="de-DE" b="1" dirty="0" smtClean="0"/>
            <a:t/>
          </a:r>
          <a:br>
            <a:rPr lang="de-DE" b="1" dirty="0" smtClean="0"/>
          </a:br>
          <a:r>
            <a:rPr lang="de-DE" b="1" dirty="0" smtClean="0"/>
            <a:t>Europatag</a:t>
          </a:r>
        </a:p>
        <a:p>
          <a:pPr rtl="0"/>
          <a:r>
            <a:rPr lang="de-DE" b="1" dirty="0" smtClean="0"/>
            <a:t>in der ARS</a:t>
          </a:r>
          <a:endParaRPr lang="de-DE" dirty="0"/>
        </a:p>
      </dgm:t>
    </dgm:pt>
    <dgm:pt modelId="{5E33F72F-FE5B-47F1-AF09-B5418BFC2633}" type="parTrans" cxnId="{BA62D452-2ABB-459D-8568-C424D0EBBC8B}">
      <dgm:prSet/>
      <dgm:spPr/>
      <dgm:t>
        <a:bodyPr/>
        <a:lstStyle/>
        <a:p>
          <a:endParaRPr lang="de-DE"/>
        </a:p>
      </dgm:t>
    </dgm:pt>
    <dgm:pt modelId="{596DB4A4-B01D-4BF4-826A-FDD4FA95F1AD}" type="sibTrans" cxnId="{BA62D452-2ABB-459D-8568-C424D0EBBC8B}">
      <dgm:prSet/>
      <dgm:spPr/>
      <dgm:t>
        <a:bodyPr/>
        <a:lstStyle/>
        <a:p>
          <a:endParaRPr lang="de-DE"/>
        </a:p>
      </dgm:t>
    </dgm:pt>
    <dgm:pt modelId="{53AD8AB5-5BD3-47C9-8240-8C1E740561C7}" type="pres">
      <dgm:prSet presAssocID="{76224145-EAEE-4768-ABD1-871472F295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FEAC007-FB30-4E85-AF44-B848F7C78B54}" type="pres">
      <dgm:prSet presAssocID="{01C8409D-A647-452F-8B5F-5861EA91902E}" presName="centerShape" presStyleLbl="node0" presStyleIdx="0" presStyleCnt="1" custLinFactNeighborX="-2639" custLinFactNeighborY="2153"/>
      <dgm:spPr/>
      <dgm:t>
        <a:bodyPr/>
        <a:lstStyle/>
        <a:p>
          <a:endParaRPr lang="de-DE"/>
        </a:p>
      </dgm:t>
    </dgm:pt>
  </dgm:ptLst>
  <dgm:cxnLst>
    <dgm:cxn modelId="{FE3D82CC-52F0-4FB1-AEE4-87FB0E4DED48}" type="presOf" srcId="{76224145-EAEE-4768-ABD1-871472F29583}" destId="{53AD8AB5-5BD3-47C9-8240-8C1E740561C7}" srcOrd="0" destOrd="0" presId="urn:microsoft.com/office/officeart/2005/8/layout/radial4"/>
    <dgm:cxn modelId="{BA62D452-2ABB-459D-8568-C424D0EBBC8B}" srcId="{76224145-EAEE-4768-ABD1-871472F29583}" destId="{01C8409D-A647-452F-8B5F-5861EA91902E}" srcOrd="0" destOrd="0" parTransId="{5E33F72F-FE5B-47F1-AF09-B5418BFC2633}" sibTransId="{596DB4A4-B01D-4BF4-826A-FDD4FA95F1AD}"/>
    <dgm:cxn modelId="{01F561A2-5735-40B2-8204-DD39E08FA2D5}" type="presOf" srcId="{01C8409D-A647-452F-8B5F-5861EA91902E}" destId="{BFEAC007-FB30-4E85-AF44-B848F7C78B54}" srcOrd="0" destOrd="0" presId="urn:microsoft.com/office/officeart/2005/8/layout/radial4"/>
    <dgm:cxn modelId="{990FC68F-4B97-453D-8442-A2F153A1BD25}" type="presParOf" srcId="{53AD8AB5-5BD3-47C9-8240-8C1E740561C7}" destId="{BFEAC007-FB30-4E85-AF44-B848F7C78B54}" srcOrd="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2D2D0-3E87-4D94-A002-6ED3C17AC0C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699BC019-BFEC-4357-9B80-4F0F0C1D3DF2}">
      <dgm:prSet custT="1"/>
      <dgm:spPr/>
      <dgm:t>
        <a:bodyPr/>
        <a:lstStyle/>
        <a:p>
          <a:pPr rtl="0"/>
          <a:r>
            <a:rPr lang="de-DE" sz="2000" dirty="0" smtClean="0"/>
            <a:t>1. Begrüßung </a:t>
          </a:r>
          <a:r>
            <a:rPr lang="de-DE" sz="2000" dirty="0" smtClean="0"/>
            <a:t>– Herr Roland </a:t>
          </a:r>
          <a:r>
            <a:rPr lang="de-DE" sz="2000" smtClean="0"/>
            <a:t>Gawinski und </a:t>
          </a:r>
          <a:r>
            <a:rPr lang="de-DE" sz="2000" b="1" u="sng" smtClean="0"/>
            <a:t>Herr </a:t>
          </a:r>
          <a:r>
            <a:rPr lang="de-DE" sz="2000" b="1" u="sng" dirty="0" smtClean="0"/>
            <a:t>Ralf Abel –Schulleiter</a:t>
          </a:r>
          <a:r>
            <a:rPr lang="de-DE" sz="2000" dirty="0" smtClean="0"/>
            <a:t> 							 </a:t>
          </a:r>
          <a:endParaRPr lang="de-DE" sz="2000" dirty="0"/>
        </a:p>
      </dgm:t>
    </dgm:pt>
    <dgm:pt modelId="{C78B2F7A-382F-47FD-B6E1-32D8AF74762E}" type="parTrans" cxnId="{976F7BD7-5984-4EF0-AE7F-8729964C4D25}">
      <dgm:prSet/>
      <dgm:spPr/>
      <dgm:t>
        <a:bodyPr/>
        <a:lstStyle/>
        <a:p>
          <a:endParaRPr lang="de-DE" sz="2800"/>
        </a:p>
      </dgm:t>
    </dgm:pt>
    <dgm:pt modelId="{B81EDBF9-F2A7-4D50-BCA0-B107970358B6}" type="sibTrans" cxnId="{976F7BD7-5984-4EF0-AE7F-8729964C4D25}">
      <dgm:prSet/>
      <dgm:spPr/>
      <dgm:t>
        <a:bodyPr/>
        <a:lstStyle/>
        <a:p>
          <a:endParaRPr lang="de-DE" sz="2800"/>
        </a:p>
      </dgm:t>
    </dgm:pt>
    <dgm:pt modelId="{15EA13E3-328B-4F53-A54E-0E01FB94E1B7}">
      <dgm:prSet custT="1"/>
      <dgm:spPr/>
      <dgm:t>
        <a:bodyPr/>
        <a:lstStyle/>
        <a:p>
          <a:pPr rtl="0"/>
          <a:r>
            <a:rPr lang="de-DE" sz="1800" dirty="0" smtClean="0"/>
            <a:t>2. Rede </a:t>
          </a:r>
          <a:r>
            <a:rPr lang="de-DE" sz="1800" b="1" u="sng" dirty="0" smtClean="0"/>
            <a:t>Franziska Müller </a:t>
          </a:r>
          <a:r>
            <a:rPr lang="de-DE" sz="1800" dirty="0" smtClean="0"/>
            <a:t>und Sophia Weil 						 </a:t>
          </a:r>
          <a:endParaRPr lang="de-DE" sz="1800" dirty="0"/>
        </a:p>
      </dgm:t>
    </dgm:pt>
    <dgm:pt modelId="{C2DC3945-B897-4FDF-A532-896BAD2F1D39}" type="parTrans" cxnId="{389F0D9E-162F-40D0-807E-7E9EC4E73860}">
      <dgm:prSet/>
      <dgm:spPr/>
      <dgm:t>
        <a:bodyPr/>
        <a:lstStyle/>
        <a:p>
          <a:endParaRPr lang="de-DE" sz="2800"/>
        </a:p>
      </dgm:t>
    </dgm:pt>
    <dgm:pt modelId="{A12B19FF-1122-4DA6-A701-D18E3774F032}" type="sibTrans" cxnId="{389F0D9E-162F-40D0-807E-7E9EC4E73860}">
      <dgm:prSet/>
      <dgm:spPr/>
      <dgm:t>
        <a:bodyPr/>
        <a:lstStyle/>
        <a:p>
          <a:endParaRPr lang="de-DE" sz="2800"/>
        </a:p>
      </dgm:t>
    </dgm:pt>
    <dgm:pt modelId="{AC2665EC-8371-427C-A1A6-07F6C0319158}">
      <dgm:prSet custT="1"/>
      <dgm:spPr/>
      <dgm:t>
        <a:bodyPr/>
        <a:lstStyle/>
        <a:p>
          <a:pPr rtl="0"/>
          <a:r>
            <a:rPr lang="de-DE" sz="1800" dirty="0" smtClean="0"/>
            <a:t>3. Bundesstaat – </a:t>
          </a:r>
          <a:r>
            <a:rPr lang="de-DE" sz="1800" b="1" u="sng" dirty="0" smtClean="0"/>
            <a:t>Nicolas </a:t>
          </a:r>
          <a:r>
            <a:rPr lang="de-DE" sz="1800" b="1" u="sng" dirty="0" err="1" smtClean="0"/>
            <a:t>Zang</a:t>
          </a:r>
          <a:r>
            <a:rPr lang="de-DE" sz="1800" b="1" u="sng" dirty="0" smtClean="0"/>
            <a:t> </a:t>
          </a:r>
          <a:r>
            <a:rPr lang="de-DE" sz="1800" dirty="0" smtClean="0"/>
            <a:t>und </a:t>
          </a:r>
          <a:r>
            <a:rPr lang="de-DE" sz="1800" b="1" u="sng" dirty="0" smtClean="0"/>
            <a:t>Max Barth</a:t>
          </a:r>
          <a:r>
            <a:rPr lang="de-DE" sz="1800" dirty="0" smtClean="0"/>
            <a:t>						 </a:t>
          </a:r>
          <a:endParaRPr lang="de-DE" sz="1800" dirty="0"/>
        </a:p>
      </dgm:t>
    </dgm:pt>
    <dgm:pt modelId="{8EB61542-0A0B-4384-B23E-431CB91C64D9}" type="parTrans" cxnId="{A188AA1F-AAD5-47D1-9DB5-68BE290A5AC5}">
      <dgm:prSet/>
      <dgm:spPr/>
      <dgm:t>
        <a:bodyPr/>
        <a:lstStyle/>
        <a:p>
          <a:endParaRPr lang="de-DE" sz="2800"/>
        </a:p>
      </dgm:t>
    </dgm:pt>
    <dgm:pt modelId="{13D6FF45-37A6-4D8D-B249-87724C7BF52F}" type="sibTrans" cxnId="{A188AA1F-AAD5-47D1-9DB5-68BE290A5AC5}">
      <dgm:prSet/>
      <dgm:spPr/>
      <dgm:t>
        <a:bodyPr/>
        <a:lstStyle/>
        <a:p>
          <a:endParaRPr lang="de-DE" sz="2800"/>
        </a:p>
      </dgm:t>
    </dgm:pt>
    <dgm:pt modelId="{C4996A45-595C-445D-8A86-574296A09E5B}">
      <dgm:prSet custT="1"/>
      <dgm:spPr/>
      <dgm:t>
        <a:bodyPr/>
        <a:lstStyle/>
        <a:p>
          <a:pPr rtl="0"/>
          <a:r>
            <a:rPr lang="de-DE" sz="1800" dirty="0" smtClean="0"/>
            <a:t>4. JEF - </a:t>
          </a:r>
          <a:r>
            <a:rPr lang="de-DE" sz="1800" b="1" u="sng" dirty="0" smtClean="0"/>
            <a:t>Marcel von </a:t>
          </a:r>
          <a:r>
            <a:rPr lang="de-DE" sz="1800" b="1" u="sng" dirty="0" smtClean="0"/>
            <a:t>Collani - Landesvorstand</a:t>
          </a:r>
          <a:r>
            <a:rPr lang="de-DE" sz="1800" dirty="0" smtClean="0"/>
            <a:t>							 </a:t>
          </a:r>
          <a:endParaRPr lang="de-DE" sz="1800" dirty="0"/>
        </a:p>
      </dgm:t>
    </dgm:pt>
    <dgm:pt modelId="{A06719C1-325D-4D48-8CEC-69B0B7241ECA}" type="parTrans" cxnId="{C9AA2AE3-DE62-4FE6-9DAE-CC1092506671}">
      <dgm:prSet/>
      <dgm:spPr/>
      <dgm:t>
        <a:bodyPr/>
        <a:lstStyle/>
        <a:p>
          <a:endParaRPr lang="de-DE" sz="2800"/>
        </a:p>
      </dgm:t>
    </dgm:pt>
    <dgm:pt modelId="{A306A9EA-E451-406E-AACE-5C60E4AFE91A}" type="sibTrans" cxnId="{C9AA2AE3-DE62-4FE6-9DAE-CC1092506671}">
      <dgm:prSet/>
      <dgm:spPr/>
      <dgm:t>
        <a:bodyPr/>
        <a:lstStyle/>
        <a:p>
          <a:endParaRPr lang="de-DE" sz="2800"/>
        </a:p>
      </dgm:t>
    </dgm:pt>
    <dgm:pt modelId="{715B4481-E405-4230-A143-447277D0C978}">
      <dgm:prSet custT="1"/>
      <dgm:spPr/>
      <dgm:t>
        <a:bodyPr/>
        <a:lstStyle/>
        <a:p>
          <a:pPr rtl="0"/>
          <a:r>
            <a:rPr lang="de-DE" sz="1800" dirty="0" smtClean="0"/>
            <a:t>5.  </a:t>
          </a:r>
          <a:r>
            <a:rPr lang="de-DE" sz="1800" dirty="0" smtClean="0"/>
            <a:t>Ehrung durch </a:t>
          </a:r>
          <a:r>
            <a:rPr lang="de-DE" sz="1800" b="1" u="sng" dirty="0" smtClean="0"/>
            <a:t>Tobias </a:t>
          </a:r>
          <a:r>
            <a:rPr lang="de-DE" sz="1800" b="1" u="sng" dirty="0" err="1" smtClean="0"/>
            <a:t>Molsberger</a:t>
          </a:r>
          <a:r>
            <a:rPr lang="de-DE" sz="1800" b="1" u="sng" dirty="0" smtClean="0"/>
            <a:t>  - Kooperation </a:t>
          </a:r>
          <a:r>
            <a:rPr lang="de-DE" sz="1800" b="1" dirty="0" smtClean="0"/>
            <a:t>Uni Gießen </a:t>
          </a:r>
          <a:r>
            <a:rPr lang="de-DE" sz="1800" dirty="0" smtClean="0"/>
            <a:t>- 60. EU-Wettbewerb</a:t>
          </a:r>
          <a:endParaRPr lang="de-DE" sz="1800" dirty="0"/>
        </a:p>
      </dgm:t>
    </dgm:pt>
    <dgm:pt modelId="{1CED0CED-F74B-422B-9DA0-970CC53F882C}" type="parTrans" cxnId="{F98CE965-F17D-4AEB-B245-55B1FBB1B8F1}">
      <dgm:prSet/>
      <dgm:spPr/>
      <dgm:t>
        <a:bodyPr/>
        <a:lstStyle/>
        <a:p>
          <a:endParaRPr lang="de-DE" sz="2800"/>
        </a:p>
      </dgm:t>
    </dgm:pt>
    <dgm:pt modelId="{ABC509DC-9358-40BB-B23D-D328CE9F7D93}" type="sibTrans" cxnId="{F98CE965-F17D-4AEB-B245-55B1FBB1B8F1}">
      <dgm:prSet/>
      <dgm:spPr/>
      <dgm:t>
        <a:bodyPr/>
        <a:lstStyle/>
        <a:p>
          <a:endParaRPr lang="de-DE" sz="2800"/>
        </a:p>
      </dgm:t>
    </dgm:pt>
    <dgm:pt modelId="{992F9D13-2213-4FE0-846D-0FFFA3C3AEC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dirty="0" smtClean="0"/>
            <a:t>6. </a:t>
          </a:r>
          <a:r>
            <a:rPr lang="de-DE" sz="1800" dirty="0" smtClean="0"/>
            <a:t> Herr </a:t>
          </a:r>
          <a:r>
            <a:rPr lang="de-DE" sz="1800" b="1" u="sng" dirty="0" smtClean="0"/>
            <a:t>Michael</a:t>
          </a:r>
          <a:r>
            <a:rPr lang="de-DE" sz="1800" dirty="0" smtClean="0"/>
            <a:t> </a:t>
          </a:r>
          <a:r>
            <a:rPr lang="de-DE" sz="1800" b="1" u="sng" dirty="0" err="1" smtClean="0"/>
            <a:t>Borschel</a:t>
          </a:r>
          <a:r>
            <a:rPr lang="de-DE" sz="1800" dirty="0" smtClean="0"/>
            <a:t> - Kreisvorsitzender der Europa Union</a:t>
          </a:r>
        </a:p>
        <a:p>
          <a:pPr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dirty="0" smtClean="0"/>
            <a:t>					              </a:t>
          </a:r>
          <a:endParaRPr lang="de-DE" sz="1800" dirty="0"/>
        </a:p>
      </dgm:t>
    </dgm:pt>
    <dgm:pt modelId="{BC4A956E-1E0F-4CE3-A8BC-7111FF5643A8}" type="parTrans" cxnId="{987BC29A-438E-4284-8EA4-9F8A9B0153FE}">
      <dgm:prSet/>
      <dgm:spPr/>
      <dgm:t>
        <a:bodyPr/>
        <a:lstStyle/>
        <a:p>
          <a:endParaRPr lang="de-DE" sz="2800"/>
        </a:p>
      </dgm:t>
    </dgm:pt>
    <dgm:pt modelId="{2D42C2DD-1E6F-48C2-9813-5396CE16FF84}" type="sibTrans" cxnId="{987BC29A-438E-4284-8EA4-9F8A9B0153FE}">
      <dgm:prSet/>
      <dgm:spPr/>
      <dgm:t>
        <a:bodyPr/>
        <a:lstStyle/>
        <a:p>
          <a:endParaRPr lang="de-DE" sz="2800"/>
        </a:p>
      </dgm:t>
    </dgm:pt>
    <dgm:pt modelId="{68429C29-79E0-4B05-AC56-9F7495821084}">
      <dgm:prSet custT="1"/>
      <dgm:spPr/>
      <dgm:t>
        <a:bodyPr/>
        <a:lstStyle/>
        <a:p>
          <a:pPr rtl="0"/>
          <a:r>
            <a:rPr lang="de-DE" sz="1800" b="1" dirty="0" smtClean="0"/>
            <a:t>7. Marktplatz</a:t>
          </a:r>
          <a:r>
            <a:rPr lang="de-DE" sz="1800" dirty="0" smtClean="0"/>
            <a:t> - </a:t>
          </a:r>
          <a:r>
            <a:rPr lang="de-DE" sz="1800" dirty="0" err="1" smtClean="0"/>
            <a:t>SchülerInnen</a:t>
          </a:r>
          <a:r>
            <a:rPr lang="de-DE" sz="1800" dirty="0" smtClean="0"/>
            <a:t> der </a:t>
          </a:r>
          <a:r>
            <a:rPr lang="de-DE" sz="1800" u="sng" dirty="0" smtClean="0"/>
            <a:t>PPC</a:t>
          </a:r>
          <a:r>
            <a:rPr lang="de-DE" sz="1800" dirty="0" smtClean="0"/>
            <a:t> und </a:t>
          </a:r>
          <a:r>
            <a:rPr lang="de-DE" sz="1800" u="sng" dirty="0" smtClean="0"/>
            <a:t>ARS</a:t>
          </a:r>
          <a:r>
            <a:rPr lang="de-DE" sz="1800" dirty="0" smtClean="0"/>
            <a:t> – </a:t>
          </a:r>
          <a:r>
            <a:rPr lang="de-DE" sz="1800" u="sng" dirty="0" smtClean="0"/>
            <a:t>JEF</a:t>
          </a:r>
          <a:r>
            <a:rPr lang="de-DE" sz="1800" dirty="0" smtClean="0"/>
            <a:t> als Experten				</a:t>
          </a:r>
          <a:endParaRPr lang="de-DE" sz="1800" dirty="0"/>
        </a:p>
      </dgm:t>
    </dgm:pt>
    <dgm:pt modelId="{952C25D5-7C10-4466-815A-1DEDA1DE4DC8}" type="parTrans" cxnId="{2ACFFE89-2E5E-45A5-AA51-8F4F9F7A1EFD}">
      <dgm:prSet/>
      <dgm:spPr/>
      <dgm:t>
        <a:bodyPr/>
        <a:lstStyle/>
        <a:p>
          <a:endParaRPr lang="de-DE" sz="2800"/>
        </a:p>
      </dgm:t>
    </dgm:pt>
    <dgm:pt modelId="{0AE8C6BA-AD5F-4E33-BCD5-F13AFBC989C1}" type="sibTrans" cxnId="{2ACFFE89-2E5E-45A5-AA51-8F4F9F7A1EFD}">
      <dgm:prSet/>
      <dgm:spPr/>
      <dgm:t>
        <a:bodyPr/>
        <a:lstStyle/>
        <a:p>
          <a:endParaRPr lang="de-DE" sz="2800"/>
        </a:p>
      </dgm:t>
    </dgm:pt>
    <dgm:pt modelId="{C1BE9B5B-F70A-4BCB-898B-379AA1E2594F}">
      <dgm:prSet custT="1"/>
      <dgm:spPr/>
      <dgm:t>
        <a:bodyPr/>
        <a:lstStyle/>
        <a:p>
          <a:pPr rtl="0"/>
          <a:r>
            <a:rPr lang="de-DE" sz="1800" dirty="0" smtClean="0"/>
            <a:t>8. </a:t>
          </a:r>
          <a:r>
            <a:rPr lang="de-DE" sz="1800" dirty="0" smtClean="0"/>
            <a:t>Abschluss: Ergebnis Bodenzeitung</a:t>
          </a:r>
        </a:p>
        <a:p>
          <a:pPr rtl="0"/>
          <a:r>
            <a:rPr lang="de-DE" sz="1800" dirty="0" smtClean="0"/>
            <a:t>Abbau </a:t>
          </a:r>
          <a:r>
            <a:rPr lang="de-DE" sz="1800" dirty="0" smtClean="0"/>
            <a:t>-  </a:t>
          </a:r>
          <a:r>
            <a:rPr lang="de-DE" sz="1800" b="1" u="sng" dirty="0" smtClean="0"/>
            <a:t>Aufräumen</a:t>
          </a:r>
          <a:r>
            <a:rPr lang="de-DE" sz="1800" dirty="0" smtClean="0"/>
            <a:t> </a:t>
          </a:r>
          <a:endParaRPr lang="de-DE" sz="1800" dirty="0"/>
        </a:p>
      </dgm:t>
    </dgm:pt>
    <dgm:pt modelId="{172D5FB2-9C17-4353-BC87-3DB13BD5AACF}" type="parTrans" cxnId="{66A82146-2D88-4833-A65E-F4B03AEA1CD5}">
      <dgm:prSet/>
      <dgm:spPr/>
      <dgm:t>
        <a:bodyPr/>
        <a:lstStyle/>
        <a:p>
          <a:endParaRPr lang="de-DE" sz="2800"/>
        </a:p>
      </dgm:t>
    </dgm:pt>
    <dgm:pt modelId="{0DD8793C-C658-46FF-A4FA-3AFE4D8A1717}" type="sibTrans" cxnId="{66A82146-2D88-4833-A65E-F4B03AEA1CD5}">
      <dgm:prSet/>
      <dgm:spPr/>
      <dgm:t>
        <a:bodyPr/>
        <a:lstStyle/>
        <a:p>
          <a:endParaRPr lang="de-DE" sz="2800"/>
        </a:p>
      </dgm:t>
    </dgm:pt>
    <dgm:pt modelId="{C8D19C04-4BB3-4B57-8294-2BE5528CF0D5}" type="pres">
      <dgm:prSet presAssocID="{9072D2D0-3E87-4D94-A002-6ED3C17AC0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26DC8C0-3938-45C7-B989-D9721C56E49E}" type="pres">
      <dgm:prSet presAssocID="{699BC019-BFEC-4357-9B80-4F0F0C1D3DF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ADBD52-6CAC-4B6A-A8BE-60A90C1949A2}" type="pres">
      <dgm:prSet presAssocID="{B81EDBF9-F2A7-4D50-BCA0-B107970358B6}" presName="spacer" presStyleCnt="0"/>
      <dgm:spPr/>
    </dgm:pt>
    <dgm:pt modelId="{9E2FFC78-2CF6-437A-BEDF-5A29BCC31F38}" type="pres">
      <dgm:prSet presAssocID="{15EA13E3-328B-4F53-A54E-0E01FB94E1B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D93D57-4843-4156-95C1-EB2CE52F9351}" type="pres">
      <dgm:prSet presAssocID="{A12B19FF-1122-4DA6-A701-D18E3774F032}" presName="spacer" presStyleCnt="0"/>
      <dgm:spPr/>
    </dgm:pt>
    <dgm:pt modelId="{BAA0374E-80CB-457D-9119-9D2466B6C92C}" type="pres">
      <dgm:prSet presAssocID="{AC2665EC-8371-427C-A1A6-07F6C031915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956B2E-A94F-4DF5-9416-7795E2B8FAAC}" type="pres">
      <dgm:prSet presAssocID="{13D6FF45-37A6-4D8D-B249-87724C7BF52F}" presName="spacer" presStyleCnt="0"/>
      <dgm:spPr/>
    </dgm:pt>
    <dgm:pt modelId="{1E72A333-48B6-4AC8-A2EF-732CD8C3E749}" type="pres">
      <dgm:prSet presAssocID="{C4996A45-595C-445D-8A86-574296A09E5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6AF637-A13F-4B22-8183-E93EEFD3D300}" type="pres">
      <dgm:prSet presAssocID="{A306A9EA-E451-406E-AACE-5C60E4AFE91A}" presName="spacer" presStyleCnt="0"/>
      <dgm:spPr/>
    </dgm:pt>
    <dgm:pt modelId="{457C8860-1EC0-4377-BDD6-F6B2122C286E}" type="pres">
      <dgm:prSet presAssocID="{715B4481-E405-4230-A143-447277D0C97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6AACB25-36AC-47E7-8194-0384664019FB}" type="pres">
      <dgm:prSet presAssocID="{ABC509DC-9358-40BB-B23D-D328CE9F7D93}" presName="spacer" presStyleCnt="0"/>
      <dgm:spPr/>
    </dgm:pt>
    <dgm:pt modelId="{D25820F9-702F-42E6-8EEA-23D5C4A8C8EE}" type="pres">
      <dgm:prSet presAssocID="{992F9D13-2213-4FE0-846D-0FFFA3C3AEC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4159AD-95C0-404D-9D59-9CFB1959E725}" type="pres">
      <dgm:prSet presAssocID="{2D42C2DD-1E6F-48C2-9813-5396CE16FF84}" presName="spacer" presStyleCnt="0"/>
      <dgm:spPr/>
    </dgm:pt>
    <dgm:pt modelId="{65326275-2B66-45EC-94C6-33281AD8F4A0}" type="pres">
      <dgm:prSet presAssocID="{68429C29-79E0-4B05-AC56-9F749582108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47D1EF-56EC-45FD-852D-138037D5B70A}" type="pres">
      <dgm:prSet presAssocID="{0AE8C6BA-AD5F-4E33-BCD5-F13AFBC989C1}" presName="spacer" presStyleCnt="0"/>
      <dgm:spPr/>
    </dgm:pt>
    <dgm:pt modelId="{7AF7A4F1-6A0E-4656-8272-27B40A33A4D4}" type="pres">
      <dgm:prSet presAssocID="{C1BE9B5B-F70A-4BCB-898B-379AA1E2594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A97C115-76B2-41F3-BAB2-680C6123516B}" type="presOf" srcId="{9072D2D0-3E87-4D94-A002-6ED3C17AC0CA}" destId="{C8D19C04-4BB3-4B57-8294-2BE5528CF0D5}" srcOrd="0" destOrd="0" presId="urn:microsoft.com/office/officeart/2005/8/layout/vList2"/>
    <dgm:cxn modelId="{A188AA1F-AAD5-47D1-9DB5-68BE290A5AC5}" srcId="{9072D2D0-3E87-4D94-A002-6ED3C17AC0CA}" destId="{AC2665EC-8371-427C-A1A6-07F6C0319158}" srcOrd="2" destOrd="0" parTransId="{8EB61542-0A0B-4384-B23E-431CB91C64D9}" sibTransId="{13D6FF45-37A6-4D8D-B249-87724C7BF52F}"/>
    <dgm:cxn modelId="{2ACFFE89-2E5E-45A5-AA51-8F4F9F7A1EFD}" srcId="{9072D2D0-3E87-4D94-A002-6ED3C17AC0CA}" destId="{68429C29-79E0-4B05-AC56-9F7495821084}" srcOrd="6" destOrd="0" parTransId="{952C25D5-7C10-4466-815A-1DEDA1DE4DC8}" sibTransId="{0AE8C6BA-AD5F-4E33-BCD5-F13AFBC989C1}"/>
    <dgm:cxn modelId="{987BC29A-438E-4284-8EA4-9F8A9B0153FE}" srcId="{9072D2D0-3E87-4D94-A002-6ED3C17AC0CA}" destId="{992F9D13-2213-4FE0-846D-0FFFA3C3AEC3}" srcOrd="5" destOrd="0" parTransId="{BC4A956E-1E0F-4CE3-A8BC-7111FF5643A8}" sibTransId="{2D42C2DD-1E6F-48C2-9813-5396CE16FF84}"/>
    <dgm:cxn modelId="{A0BD374F-2610-4448-8464-32AE135C94B1}" type="presOf" srcId="{699BC019-BFEC-4357-9B80-4F0F0C1D3DF2}" destId="{B26DC8C0-3938-45C7-B989-D9721C56E49E}" srcOrd="0" destOrd="0" presId="urn:microsoft.com/office/officeart/2005/8/layout/vList2"/>
    <dgm:cxn modelId="{C9AA2AE3-DE62-4FE6-9DAE-CC1092506671}" srcId="{9072D2D0-3E87-4D94-A002-6ED3C17AC0CA}" destId="{C4996A45-595C-445D-8A86-574296A09E5B}" srcOrd="3" destOrd="0" parTransId="{A06719C1-325D-4D48-8CEC-69B0B7241ECA}" sibTransId="{A306A9EA-E451-406E-AACE-5C60E4AFE91A}"/>
    <dgm:cxn modelId="{36723385-0C9C-4EBC-96D1-A51B262A9A1E}" type="presOf" srcId="{68429C29-79E0-4B05-AC56-9F7495821084}" destId="{65326275-2B66-45EC-94C6-33281AD8F4A0}" srcOrd="0" destOrd="0" presId="urn:microsoft.com/office/officeart/2005/8/layout/vList2"/>
    <dgm:cxn modelId="{F98CE965-F17D-4AEB-B245-55B1FBB1B8F1}" srcId="{9072D2D0-3E87-4D94-A002-6ED3C17AC0CA}" destId="{715B4481-E405-4230-A143-447277D0C978}" srcOrd="4" destOrd="0" parTransId="{1CED0CED-F74B-422B-9DA0-970CC53F882C}" sibTransId="{ABC509DC-9358-40BB-B23D-D328CE9F7D93}"/>
    <dgm:cxn modelId="{F4BAEC48-B283-42A4-99ED-357780560F72}" type="presOf" srcId="{AC2665EC-8371-427C-A1A6-07F6C0319158}" destId="{BAA0374E-80CB-457D-9119-9D2466B6C92C}" srcOrd="0" destOrd="0" presId="urn:microsoft.com/office/officeart/2005/8/layout/vList2"/>
    <dgm:cxn modelId="{66A82146-2D88-4833-A65E-F4B03AEA1CD5}" srcId="{9072D2D0-3E87-4D94-A002-6ED3C17AC0CA}" destId="{C1BE9B5B-F70A-4BCB-898B-379AA1E2594F}" srcOrd="7" destOrd="0" parTransId="{172D5FB2-9C17-4353-BC87-3DB13BD5AACF}" sibTransId="{0DD8793C-C658-46FF-A4FA-3AFE4D8A1717}"/>
    <dgm:cxn modelId="{389F0D9E-162F-40D0-807E-7E9EC4E73860}" srcId="{9072D2D0-3E87-4D94-A002-6ED3C17AC0CA}" destId="{15EA13E3-328B-4F53-A54E-0E01FB94E1B7}" srcOrd="1" destOrd="0" parTransId="{C2DC3945-B897-4FDF-A532-896BAD2F1D39}" sibTransId="{A12B19FF-1122-4DA6-A701-D18E3774F032}"/>
    <dgm:cxn modelId="{F0BA6C60-C658-430B-9D95-8F21515AF0DB}" type="presOf" srcId="{992F9D13-2213-4FE0-846D-0FFFA3C3AEC3}" destId="{D25820F9-702F-42E6-8EEA-23D5C4A8C8EE}" srcOrd="0" destOrd="0" presId="urn:microsoft.com/office/officeart/2005/8/layout/vList2"/>
    <dgm:cxn modelId="{5C4591AA-69BF-44E0-9F68-7821247E2379}" type="presOf" srcId="{715B4481-E405-4230-A143-447277D0C978}" destId="{457C8860-1EC0-4377-BDD6-F6B2122C286E}" srcOrd="0" destOrd="0" presId="urn:microsoft.com/office/officeart/2005/8/layout/vList2"/>
    <dgm:cxn modelId="{D006683E-76C6-4C96-AC7F-B3D17E5EB541}" type="presOf" srcId="{C4996A45-595C-445D-8A86-574296A09E5B}" destId="{1E72A333-48B6-4AC8-A2EF-732CD8C3E749}" srcOrd="0" destOrd="0" presId="urn:microsoft.com/office/officeart/2005/8/layout/vList2"/>
    <dgm:cxn modelId="{E594EE63-91DA-4B0F-A276-222CBA47364C}" type="presOf" srcId="{C1BE9B5B-F70A-4BCB-898B-379AA1E2594F}" destId="{7AF7A4F1-6A0E-4656-8272-27B40A33A4D4}" srcOrd="0" destOrd="0" presId="urn:microsoft.com/office/officeart/2005/8/layout/vList2"/>
    <dgm:cxn modelId="{976F7BD7-5984-4EF0-AE7F-8729964C4D25}" srcId="{9072D2D0-3E87-4D94-A002-6ED3C17AC0CA}" destId="{699BC019-BFEC-4357-9B80-4F0F0C1D3DF2}" srcOrd="0" destOrd="0" parTransId="{C78B2F7A-382F-47FD-B6E1-32D8AF74762E}" sibTransId="{B81EDBF9-F2A7-4D50-BCA0-B107970358B6}"/>
    <dgm:cxn modelId="{DB2CF202-4B49-4AB0-935C-0CFAB16E9712}" type="presOf" srcId="{15EA13E3-328B-4F53-A54E-0E01FB94E1B7}" destId="{9E2FFC78-2CF6-437A-BEDF-5A29BCC31F38}" srcOrd="0" destOrd="0" presId="urn:microsoft.com/office/officeart/2005/8/layout/vList2"/>
    <dgm:cxn modelId="{0C155A5B-EC50-454B-A29B-87349337906E}" type="presParOf" srcId="{C8D19C04-4BB3-4B57-8294-2BE5528CF0D5}" destId="{B26DC8C0-3938-45C7-B989-D9721C56E49E}" srcOrd="0" destOrd="0" presId="urn:microsoft.com/office/officeart/2005/8/layout/vList2"/>
    <dgm:cxn modelId="{5FBF5D30-2F02-4B88-9604-E1357707D7C9}" type="presParOf" srcId="{C8D19C04-4BB3-4B57-8294-2BE5528CF0D5}" destId="{C0ADBD52-6CAC-4B6A-A8BE-60A90C1949A2}" srcOrd="1" destOrd="0" presId="urn:microsoft.com/office/officeart/2005/8/layout/vList2"/>
    <dgm:cxn modelId="{2096E8DA-D5C2-492B-B326-9DC80923273A}" type="presParOf" srcId="{C8D19C04-4BB3-4B57-8294-2BE5528CF0D5}" destId="{9E2FFC78-2CF6-437A-BEDF-5A29BCC31F38}" srcOrd="2" destOrd="0" presId="urn:microsoft.com/office/officeart/2005/8/layout/vList2"/>
    <dgm:cxn modelId="{8AF7475F-55CF-4103-A2F1-AD95709B838A}" type="presParOf" srcId="{C8D19C04-4BB3-4B57-8294-2BE5528CF0D5}" destId="{67D93D57-4843-4156-95C1-EB2CE52F9351}" srcOrd="3" destOrd="0" presId="urn:microsoft.com/office/officeart/2005/8/layout/vList2"/>
    <dgm:cxn modelId="{17668524-54E0-4713-8973-C74268C4B9D6}" type="presParOf" srcId="{C8D19C04-4BB3-4B57-8294-2BE5528CF0D5}" destId="{BAA0374E-80CB-457D-9119-9D2466B6C92C}" srcOrd="4" destOrd="0" presId="urn:microsoft.com/office/officeart/2005/8/layout/vList2"/>
    <dgm:cxn modelId="{3FDF7042-D4E4-42FB-8167-9EDF275AAEC2}" type="presParOf" srcId="{C8D19C04-4BB3-4B57-8294-2BE5528CF0D5}" destId="{9F956B2E-A94F-4DF5-9416-7795E2B8FAAC}" srcOrd="5" destOrd="0" presId="urn:microsoft.com/office/officeart/2005/8/layout/vList2"/>
    <dgm:cxn modelId="{11523CDD-AC01-4D9E-9749-113462145008}" type="presParOf" srcId="{C8D19C04-4BB3-4B57-8294-2BE5528CF0D5}" destId="{1E72A333-48B6-4AC8-A2EF-732CD8C3E749}" srcOrd="6" destOrd="0" presId="urn:microsoft.com/office/officeart/2005/8/layout/vList2"/>
    <dgm:cxn modelId="{0BE4C28C-75EC-4CD3-8903-6AACAA2E201E}" type="presParOf" srcId="{C8D19C04-4BB3-4B57-8294-2BE5528CF0D5}" destId="{506AF637-A13F-4B22-8183-E93EEFD3D300}" srcOrd="7" destOrd="0" presId="urn:microsoft.com/office/officeart/2005/8/layout/vList2"/>
    <dgm:cxn modelId="{342AA12B-5F24-4F25-AE75-E888DA5CC5E1}" type="presParOf" srcId="{C8D19C04-4BB3-4B57-8294-2BE5528CF0D5}" destId="{457C8860-1EC0-4377-BDD6-F6B2122C286E}" srcOrd="8" destOrd="0" presId="urn:microsoft.com/office/officeart/2005/8/layout/vList2"/>
    <dgm:cxn modelId="{FA8CF694-0C87-419C-9533-A99F6BC05F96}" type="presParOf" srcId="{C8D19C04-4BB3-4B57-8294-2BE5528CF0D5}" destId="{36AACB25-36AC-47E7-8194-0384664019FB}" srcOrd="9" destOrd="0" presId="urn:microsoft.com/office/officeart/2005/8/layout/vList2"/>
    <dgm:cxn modelId="{A185D10C-565A-43AC-A196-768B1CF8EE91}" type="presParOf" srcId="{C8D19C04-4BB3-4B57-8294-2BE5528CF0D5}" destId="{D25820F9-702F-42E6-8EEA-23D5C4A8C8EE}" srcOrd="10" destOrd="0" presId="urn:microsoft.com/office/officeart/2005/8/layout/vList2"/>
    <dgm:cxn modelId="{62163456-10F6-42A9-A276-B4A6C43E40FE}" type="presParOf" srcId="{C8D19C04-4BB3-4B57-8294-2BE5528CF0D5}" destId="{E14159AD-95C0-404D-9D59-9CFB1959E725}" srcOrd="11" destOrd="0" presId="urn:microsoft.com/office/officeart/2005/8/layout/vList2"/>
    <dgm:cxn modelId="{90FD04B8-A03D-4054-8F0D-A3E1381502DD}" type="presParOf" srcId="{C8D19C04-4BB3-4B57-8294-2BE5528CF0D5}" destId="{65326275-2B66-45EC-94C6-33281AD8F4A0}" srcOrd="12" destOrd="0" presId="urn:microsoft.com/office/officeart/2005/8/layout/vList2"/>
    <dgm:cxn modelId="{E4DB5D2F-3DE9-493F-B4D3-39C849BBC9CA}" type="presParOf" srcId="{C8D19C04-4BB3-4B57-8294-2BE5528CF0D5}" destId="{7847D1EF-56EC-45FD-852D-138037D5B70A}" srcOrd="13" destOrd="0" presId="urn:microsoft.com/office/officeart/2005/8/layout/vList2"/>
    <dgm:cxn modelId="{2F8ADE56-9E65-47C9-A7DB-939709C70D52}" type="presParOf" srcId="{C8D19C04-4BB3-4B57-8294-2BE5528CF0D5}" destId="{7AF7A4F1-6A0E-4656-8272-27B40A33A4D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7D9C9-4185-481B-AE4A-2F78441CA38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52B983CD-4728-4C1E-9880-61D83A564C55}">
      <dgm:prSet/>
      <dgm:spPr/>
      <dgm:t>
        <a:bodyPr/>
        <a:lstStyle/>
        <a:p>
          <a:pPr rtl="0"/>
          <a:r>
            <a:rPr lang="de-DE" b="1" smtClean="0"/>
            <a:t>Themen </a:t>
          </a:r>
          <a:br>
            <a:rPr lang="de-DE" b="1" smtClean="0"/>
          </a:br>
          <a:r>
            <a:rPr lang="de-DE" b="1" smtClean="0"/>
            <a:t>Oberstufe</a:t>
          </a:r>
          <a:endParaRPr lang="de-DE"/>
        </a:p>
      </dgm:t>
    </dgm:pt>
    <dgm:pt modelId="{12C4EB43-4999-428E-87FD-DA6C9822E808}" type="parTrans" cxnId="{FEFEDDE1-71C7-4123-AAD1-1A8CA51FD162}">
      <dgm:prSet/>
      <dgm:spPr/>
      <dgm:t>
        <a:bodyPr/>
        <a:lstStyle/>
        <a:p>
          <a:endParaRPr lang="de-DE"/>
        </a:p>
      </dgm:t>
    </dgm:pt>
    <dgm:pt modelId="{2C56DF28-013B-4100-89A8-DE03ED2185A5}" type="sibTrans" cxnId="{FEFEDDE1-71C7-4123-AAD1-1A8CA51FD162}">
      <dgm:prSet/>
      <dgm:spPr/>
      <dgm:t>
        <a:bodyPr/>
        <a:lstStyle/>
        <a:p>
          <a:endParaRPr lang="de-DE"/>
        </a:p>
      </dgm:t>
    </dgm:pt>
    <dgm:pt modelId="{5BBDBFC8-0AFE-4667-8892-56EDBE7F4C11}" type="pres">
      <dgm:prSet presAssocID="{8097D9C9-4185-481B-AE4A-2F78441CA3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DCB6C95-7F48-49B9-8C88-06FE6639B929}" type="pres">
      <dgm:prSet presAssocID="{52B983CD-4728-4C1E-9880-61D83A564C55}" presName="linNode" presStyleCnt="0"/>
      <dgm:spPr/>
    </dgm:pt>
    <dgm:pt modelId="{750FC772-19F7-4BDF-8092-84578CC64606}" type="pres">
      <dgm:prSet presAssocID="{52B983CD-4728-4C1E-9880-61D83A564C55}" presName="parentText" presStyleLbl="node1" presStyleIdx="0" presStyleCnt="1" custScaleX="24410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970B111-F2A1-4909-AFC0-7399C29E2D18}" type="presOf" srcId="{8097D9C9-4185-481B-AE4A-2F78441CA387}" destId="{5BBDBFC8-0AFE-4667-8892-56EDBE7F4C11}" srcOrd="0" destOrd="0" presId="urn:microsoft.com/office/officeart/2005/8/layout/vList5"/>
    <dgm:cxn modelId="{FEFEDDE1-71C7-4123-AAD1-1A8CA51FD162}" srcId="{8097D9C9-4185-481B-AE4A-2F78441CA387}" destId="{52B983CD-4728-4C1E-9880-61D83A564C55}" srcOrd="0" destOrd="0" parTransId="{12C4EB43-4999-428E-87FD-DA6C9822E808}" sibTransId="{2C56DF28-013B-4100-89A8-DE03ED2185A5}"/>
    <dgm:cxn modelId="{03B01ADA-6DFF-440F-A14B-0F0AB98E6BCC}" type="presOf" srcId="{52B983CD-4728-4C1E-9880-61D83A564C55}" destId="{750FC772-19F7-4BDF-8092-84578CC64606}" srcOrd="0" destOrd="0" presId="urn:microsoft.com/office/officeart/2005/8/layout/vList5"/>
    <dgm:cxn modelId="{8B9FE58F-9945-4C9C-A43F-B520D493451B}" type="presParOf" srcId="{5BBDBFC8-0AFE-4667-8892-56EDBE7F4C11}" destId="{6DCB6C95-7F48-49B9-8C88-06FE6639B929}" srcOrd="0" destOrd="0" presId="urn:microsoft.com/office/officeart/2005/8/layout/vList5"/>
    <dgm:cxn modelId="{CCC467B6-4DAF-4BDC-AC4D-8C8D30A21A87}" type="presParOf" srcId="{6DCB6C95-7F48-49B9-8C88-06FE6639B929}" destId="{750FC772-19F7-4BDF-8092-84578CC6460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38F5C6-4426-4FAC-A23B-BC3978AB76F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de-DE"/>
        </a:p>
      </dgm:t>
    </dgm:pt>
    <dgm:pt modelId="{25D0DE9B-4203-420B-BB82-12BF4892BD96}">
      <dgm:prSet custT="1"/>
      <dgm:spPr/>
      <dgm:t>
        <a:bodyPr/>
        <a:lstStyle/>
        <a:p>
          <a:pPr rtl="0"/>
          <a:r>
            <a:rPr lang="de-DE" sz="2000" dirty="0" smtClean="0"/>
            <a:t>Vielen Dank für die Unterstützung!</a:t>
          </a:r>
          <a:endParaRPr lang="de-DE" sz="2000" dirty="0"/>
        </a:p>
      </dgm:t>
    </dgm:pt>
    <dgm:pt modelId="{15363482-2467-4B80-BDCF-90B146CA1886}" type="parTrans" cxnId="{2C3AB89B-CE2A-47EA-B1A6-C0BE4225E87D}">
      <dgm:prSet/>
      <dgm:spPr/>
      <dgm:t>
        <a:bodyPr/>
        <a:lstStyle/>
        <a:p>
          <a:endParaRPr lang="de-DE" sz="2000"/>
        </a:p>
      </dgm:t>
    </dgm:pt>
    <dgm:pt modelId="{00762C6C-16E1-475B-992F-6E5ECB491D75}" type="sibTrans" cxnId="{2C3AB89B-CE2A-47EA-B1A6-C0BE4225E87D}">
      <dgm:prSet/>
      <dgm:spPr/>
      <dgm:t>
        <a:bodyPr/>
        <a:lstStyle/>
        <a:p>
          <a:endParaRPr lang="de-DE" sz="2000"/>
        </a:p>
      </dgm:t>
    </dgm:pt>
    <dgm:pt modelId="{B95BFB56-DF1F-4B1D-976B-A5452F417CC2}" type="pres">
      <dgm:prSet presAssocID="{3F38F5C6-4426-4FAC-A23B-BC3978AB76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9E28123-2D31-4E0A-9E21-0B11F7FCAC5D}" type="pres">
      <dgm:prSet presAssocID="{25D0DE9B-4203-420B-BB82-12BF4892BD96}" presName="parentText" presStyleLbl="node1" presStyleIdx="0" presStyleCnt="1" custLinFactNeighborY="9973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C3AB89B-CE2A-47EA-B1A6-C0BE4225E87D}" srcId="{3F38F5C6-4426-4FAC-A23B-BC3978AB76F8}" destId="{25D0DE9B-4203-420B-BB82-12BF4892BD96}" srcOrd="0" destOrd="0" parTransId="{15363482-2467-4B80-BDCF-90B146CA1886}" sibTransId="{00762C6C-16E1-475B-992F-6E5ECB491D75}"/>
    <dgm:cxn modelId="{8D0D9166-7DA5-4A5B-89BE-988DC2133A00}" type="presOf" srcId="{25D0DE9B-4203-420B-BB82-12BF4892BD96}" destId="{49E28123-2D31-4E0A-9E21-0B11F7FCAC5D}" srcOrd="0" destOrd="0" presId="urn:microsoft.com/office/officeart/2005/8/layout/vList2"/>
    <dgm:cxn modelId="{E1DD59D4-29DC-45DB-9B2A-235F69CBFA42}" type="presOf" srcId="{3F38F5C6-4426-4FAC-A23B-BC3978AB76F8}" destId="{B95BFB56-DF1F-4B1D-976B-A5452F417CC2}" srcOrd="0" destOrd="0" presId="urn:microsoft.com/office/officeart/2005/8/layout/vList2"/>
    <dgm:cxn modelId="{FB4E6744-1DEE-4958-B304-D512ABFBB81D}" type="presParOf" srcId="{B95BFB56-DF1F-4B1D-976B-A5452F417CC2}" destId="{49E28123-2D31-4E0A-9E21-0B11F7FCAC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A565AD-DB05-4688-81B5-E7B49F654D6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D8D840F2-4610-4A65-ACAC-6B97FC98D404}">
      <dgm:prSet/>
      <dgm:spPr/>
      <dgm:t>
        <a:bodyPr/>
        <a:lstStyle/>
        <a:p>
          <a:pPr algn="ctr" rtl="0"/>
          <a:r>
            <a:rPr lang="de-DE" b="1" smtClean="0"/>
            <a:t>Kooperation mit der </a:t>
          </a:r>
          <a:br>
            <a:rPr lang="de-DE" b="1" smtClean="0"/>
          </a:br>
          <a:r>
            <a:rPr lang="de-DE" b="1" smtClean="0"/>
            <a:t>Universität Gießen</a:t>
          </a:r>
          <a:endParaRPr lang="de-DE"/>
        </a:p>
      </dgm:t>
    </dgm:pt>
    <dgm:pt modelId="{6CEECE00-D8F6-42D2-9B91-FDD748F1185B}" type="parTrans" cxnId="{D6E562F2-BDC8-4C50-AF80-BFB01C0AC0EE}">
      <dgm:prSet/>
      <dgm:spPr/>
      <dgm:t>
        <a:bodyPr/>
        <a:lstStyle/>
        <a:p>
          <a:endParaRPr lang="de-DE"/>
        </a:p>
      </dgm:t>
    </dgm:pt>
    <dgm:pt modelId="{FC056177-FE36-4BFA-8106-9F5201D9CD2A}" type="sibTrans" cxnId="{D6E562F2-BDC8-4C50-AF80-BFB01C0AC0EE}">
      <dgm:prSet/>
      <dgm:spPr/>
      <dgm:t>
        <a:bodyPr/>
        <a:lstStyle/>
        <a:p>
          <a:endParaRPr lang="de-DE"/>
        </a:p>
      </dgm:t>
    </dgm:pt>
    <dgm:pt modelId="{AEB655E4-9B69-499E-B761-A1375557E8C7}" type="pres">
      <dgm:prSet presAssocID="{EAA565AD-DB05-4688-81B5-E7B49F654D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B8A557D-1AD4-48BF-B955-9727B6B68D22}" type="pres">
      <dgm:prSet presAssocID="{D8D840F2-4610-4A65-ACAC-6B97FC98D404}" presName="parentText" presStyleLbl="node1" presStyleIdx="0" presStyleCnt="1" custScaleY="101548" custLinFactNeighborX="303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2318A7A-A9E7-4ABE-91CD-5ABB064D327A}" type="presOf" srcId="{D8D840F2-4610-4A65-ACAC-6B97FC98D404}" destId="{FB8A557D-1AD4-48BF-B955-9727B6B68D22}" srcOrd="0" destOrd="0" presId="urn:microsoft.com/office/officeart/2005/8/layout/vList2"/>
    <dgm:cxn modelId="{70FA0356-F69F-4766-8E47-87E076D62C45}" type="presOf" srcId="{EAA565AD-DB05-4688-81B5-E7B49F654D6A}" destId="{AEB655E4-9B69-499E-B761-A1375557E8C7}" srcOrd="0" destOrd="0" presId="urn:microsoft.com/office/officeart/2005/8/layout/vList2"/>
    <dgm:cxn modelId="{D6E562F2-BDC8-4C50-AF80-BFB01C0AC0EE}" srcId="{EAA565AD-DB05-4688-81B5-E7B49F654D6A}" destId="{D8D840F2-4610-4A65-ACAC-6B97FC98D404}" srcOrd="0" destOrd="0" parTransId="{6CEECE00-D8F6-42D2-9B91-FDD748F1185B}" sibTransId="{FC056177-FE36-4BFA-8106-9F5201D9CD2A}"/>
    <dgm:cxn modelId="{2C3DBE2D-5415-407E-BF18-A2ED07100E32}" type="presParOf" srcId="{AEB655E4-9B69-499E-B761-A1375557E8C7}" destId="{FB8A557D-1AD4-48BF-B955-9727B6B68D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AC007-FB30-4E85-AF44-B848F7C78B54}">
      <dsp:nvSpPr>
        <dsp:cNvPr id="0" name=""/>
        <dsp:cNvSpPr/>
      </dsp:nvSpPr>
      <dsp:spPr>
        <a:xfrm>
          <a:off x="465917" y="124249"/>
          <a:ext cx="4524709" cy="4524709"/>
        </a:xfrm>
        <a:prstGeom prst="ellipse">
          <a:avLst/>
        </a:prstGeom>
        <a:solidFill>
          <a:srgbClr val="00B05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b="1" kern="1200" dirty="0" smtClean="0"/>
            <a:t>Herzlich Willkommen</a:t>
          </a:r>
          <a:br>
            <a:rPr lang="de-DE" sz="3000" b="1" kern="1200" dirty="0" smtClean="0"/>
          </a:br>
          <a:r>
            <a:rPr lang="de-DE" sz="3000" b="1" kern="1200" dirty="0" smtClean="0"/>
            <a:t/>
          </a:r>
          <a:br>
            <a:rPr lang="de-DE" sz="3000" b="1" kern="1200" dirty="0" smtClean="0"/>
          </a:br>
          <a:r>
            <a:rPr lang="de-DE" sz="3000" b="1" kern="1200" dirty="0" smtClean="0"/>
            <a:t>zum</a:t>
          </a:r>
          <a:br>
            <a:rPr lang="de-DE" sz="3000" b="1" kern="1200" dirty="0" smtClean="0"/>
          </a:br>
          <a:r>
            <a:rPr lang="de-DE" sz="3000" b="1" kern="1200" dirty="0" smtClean="0"/>
            <a:t/>
          </a:r>
          <a:br>
            <a:rPr lang="de-DE" sz="3000" b="1" kern="1200" dirty="0" smtClean="0"/>
          </a:br>
          <a:r>
            <a:rPr lang="de-DE" sz="3000" b="1" kern="1200" dirty="0" smtClean="0"/>
            <a:t>Europatag</a:t>
          </a: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b="1" kern="1200" dirty="0" smtClean="0"/>
            <a:t>in der ARS</a:t>
          </a:r>
          <a:endParaRPr lang="de-DE" sz="3000" kern="1200" dirty="0"/>
        </a:p>
      </dsp:txBody>
      <dsp:txXfrm>
        <a:off x="1128545" y="786877"/>
        <a:ext cx="3199453" cy="3199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DC8C0-3938-45C7-B989-D9721C56E49E}">
      <dsp:nvSpPr>
        <dsp:cNvPr id="0" name=""/>
        <dsp:cNvSpPr/>
      </dsp:nvSpPr>
      <dsp:spPr>
        <a:xfrm>
          <a:off x="0" y="365"/>
          <a:ext cx="7488832" cy="6378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1. Begrüßung </a:t>
          </a:r>
          <a:r>
            <a:rPr lang="de-DE" sz="2000" kern="1200" dirty="0" smtClean="0"/>
            <a:t>– Herr Roland </a:t>
          </a:r>
          <a:r>
            <a:rPr lang="de-DE" sz="2000" kern="1200" smtClean="0"/>
            <a:t>Gawinski und </a:t>
          </a:r>
          <a:r>
            <a:rPr lang="de-DE" sz="2000" b="1" u="sng" kern="1200" smtClean="0"/>
            <a:t>Herr </a:t>
          </a:r>
          <a:r>
            <a:rPr lang="de-DE" sz="2000" b="1" u="sng" kern="1200" dirty="0" smtClean="0"/>
            <a:t>Ralf Abel –Schulleiter</a:t>
          </a:r>
          <a:r>
            <a:rPr lang="de-DE" sz="2000" kern="1200" dirty="0" smtClean="0"/>
            <a:t> 							 </a:t>
          </a:r>
          <a:endParaRPr lang="de-DE" sz="2000" kern="1200" dirty="0"/>
        </a:p>
      </dsp:txBody>
      <dsp:txXfrm>
        <a:off x="31139" y="31504"/>
        <a:ext cx="7426554" cy="575600"/>
      </dsp:txXfrm>
    </dsp:sp>
    <dsp:sp modelId="{9E2FFC78-2CF6-437A-BEDF-5A29BCC31F38}">
      <dsp:nvSpPr>
        <dsp:cNvPr id="0" name=""/>
        <dsp:cNvSpPr/>
      </dsp:nvSpPr>
      <dsp:spPr>
        <a:xfrm>
          <a:off x="0" y="649789"/>
          <a:ext cx="7488832" cy="637878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2. Rede </a:t>
          </a:r>
          <a:r>
            <a:rPr lang="de-DE" sz="1800" b="1" u="sng" kern="1200" dirty="0" smtClean="0"/>
            <a:t>Franziska Müller </a:t>
          </a:r>
          <a:r>
            <a:rPr lang="de-DE" sz="1800" kern="1200" dirty="0" smtClean="0"/>
            <a:t>und Sophia Weil 						 </a:t>
          </a:r>
          <a:endParaRPr lang="de-DE" sz="1800" kern="1200" dirty="0"/>
        </a:p>
      </dsp:txBody>
      <dsp:txXfrm>
        <a:off x="31139" y="680928"/>
        <a:ext cx="7426554" cy="575600"/>
      </dsp:txXfrm>
    </dsp:sp>
    <dsp:sp modelId="{BAA0374E-80CB-457D-9119-9D2466B6C92C}">
      <dsp:nvSpPr>
        <dsp:cNvPr id="0" name=""/>
        <dsp:cNvSpPr/>
      </dsp:nvSpPr>
      <dsp:spPr>
        <a:xfrm>
          <a:off x="0" y="1299213"/>
          <a:ext cx="7488832" cy="637878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3. Bundesstaat – </a:t>
          </a:r>
          <a:r>
            <a:rPr lang="de-DE" sz="1800" b="1" u="sng" kern="1200" dirty="0" smtClean="0"/>
            <a:t>Nicolas </a:t>
          </a:r>
          <a:r>
            <a:rPr lang="de-DE" sz="1800" b="1" u="sng" kern="1200" dirty="0" err="1" smtClean="0"/>
            <a:t>Zang</a:t>
          </a:r>
          <a:r>
            <a:rPr lang="de-DE" sz="1800" b="1" u="sng" kern="1200" dirty="0" smtClean="0"/>
            <a:t> </a:t>
          </a:r>
          <a:r>
            <a:rPr lang="de-DE" sz="1800" kern="1200" dirty="0" smtClean="0"/>
            <a:t>und </a:t>
          </a:r>
          <a:r>
            <a:rPr lang="de-DE" sz="1800" b="1" u="sng" kern="1200" dirty="0" smtClean="0"/>
            <a:t>Max Barth</a:t>
          </a:r>
          <a:r>
            <a:rPr lang="de-DE" sz="1800" kern="1200" dirty="0" smtClean="0"/>
            <a:t>						 </a:t>
          </a:r>
          <a:endParaRPr lang="de-DE" sz="1800" kern="1200" dirty="0"/>
        </a:p>
      </dsp:txBody>
      <dsp:txXfrm>
        <a:off x="31139" y="1330352"/>
        <a:ext cx="7426554" cy="575600"/>
      </dsp:txXfrm>
    </dsp:sp>
    <dsp:sp modelId="{1E72A333-48B6-4AC8-A2EF-732CD8C3E749}">
      <dsp:nvSpPr>
        <dsp:cNvPr id="0" name=""/>
        <dsp:cNvSpPr/>
      </dsp:nvSpPr>
      <dsp:spPr>
        <a:xfrm>
          <a:off x="0" y="1948636"/>
          <a:ext cx="7488832" cy="637878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4. JEF - </a:t>
          </a:r>
          <a:r>
            <a:rPr lang="de-DE" sz="1800" b="1" u="sng" kern="1200" dirty="0" smtClean="0"/>
            <a:t>Marcel von </a:t>
          </a:r>
          <a:r>
            <a:rPr lang="de-DE" sz="1800" b="1" u="sng" kern="1200" dirty="0" smtClean="0"/>
            <a:t>Collani - Landesvorstand</a:t>
          </a:r>
          <a:r>
            <a:rPr lang="de-DE" sz="1800" kern="1200" dirty="0" smtClean="0"/>
            <a:t>							 </a:t>
          </a:r>
          <a:endParaRPr lang="de-DE" sz="1800" kern="1200" dirty="0"/>
        </a:p>
      </dsp:txBody>
      <dsp:txXfrm>
        <a:off x="31139" y="1979775"/>
        <a:ext cx="7426554" cy="575600"/>
      </dsp:txXfrm>
    </dsp:sp>
    <dsp:sp modelId="{457C8860-1EC0-4377-BDD6-F6B2122C286E}">
      <dsp:nvSpPr>
        <dsp:cNvPr id="0" name=""/>
        <dsp:cNvSpPr/>
      </dsp:nvSpPr>
      <dsp:spPr>
        <a:xfrm>
          <a:off x="0" y="2598060"/>
          <a:ext cx="7488832" cy="637878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5.  </a:t>
          </a:r>
          <a:r>
            <a:rPr lang="de-DE" sz="1800" kern="1200" dirty="0" smtClean="0"/>
            <a:t>Ehrung durch </a:t>
          </a:r>
          <a:r>
            <a:rPr lang="de-DE" sz="1800" b="1" u="sng" kern="1200" dirty="0" smtClean="0"/>
            <a:t>Tobias </a:t>
          </a:r>
          <a:r>
            <a:rPr lang="de-DE" sz="1800" b="1" u="sng" kern="1200" dirty="0" err="1" smtClean="0"/>
            <a:t>Molsberger</a:t>
          </a:r>
          <a:r>
            <a:rPr lang="de-DE" sz="1800" b="1" u="sng" kern="1200" dirty="0" smtClean="0"/>
            <a:t>  - Kooperation </a:t>
          </a:r>
          <a:r>
            <a:rPr lang="de-DE" sz="1800" b="1" kern="1200" dirty="0" smtClean="0"/>
            <a:t>Uni Gießen </a:t>
          </a:r>
          <a:r>
            <a:rPr lang="de-DE" sz="1800" kern="1200" dirty="0" smtClean="0"/>
            <a:t>- 60. EU-Wettbewerb</a:t>
          </a:r>
          <a:endParaRPr lang="de-DE" sz="1800" kern="1200" dirty="0"/>
        </a:p>
      </dsp:txBody>
      <dsp:txXfrm>
        <a:off x="31139" y="2629199"/>
        <a:ext cx="7426554" cy="575600"/>
      </dsp:txXfrm>
    </dsp:sp>
    <dsp:sp modelId="{D25820F9-702F-42E6-8EEA-23D5C4A8C8EE}">
      <dsp:nvSpPr>
        <dsp:cNvPr id="0" name=""/>
        <dsp:cNvSpPr/>
      </dsp:nvSpPr>
      <dsp:spPr>
        <a:xfrm>
          <a:off x="0" y="3247484"/>
          <a:ext cx="7488832" cy="637878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800" kern="1200" dirty="0" smtClean="0"/>
            <a:t>6. </a:t>
          </a:r>
          <a:r>
            <a:rPr lang="de-DE" sz="1800" kern="1200" dirty="0" smtClean="0"/>
            <a:t> Herr </a:t>
          </a:r>
          <a:r>
            <a:rPr lang="de-DE" sz="1800" b="1" u="sng" kern="1200" dirty="0" smtClean="0"/>
            <a:t>Michael</a:t>
          </a:r>
          <a:r>
            <a:rPr lang="de-DE" sz="1800" kern="1200" dirty="0" smtClean="0"/>
            <a:t> </a:t>
          </a:r>
          <a:r>
            <a:rPr lang="de-DE" sz="1800" b="1" u="sng" kern="1200" dirty="0" err="1" smtClean="0"/>
            <a:t>Borschel</a:t>
          </a:r>
          <a:r>
            <a:rPr lang="de-DE" sz="1800" kern="1200" dirty="0" smtClean="0"/>
            <a:t> - Kreisvorsitzender der Europa Union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					              </a:t>
          </a:r>
          <a:endParaRPr lang="de-DE" sz="1800" kern="1200" dirty="0"/>
        </a:p>
      </dsp:txBody>
      <dsp:txXfrm>
        <a:off x="31139" y="3278623"/>
        <a:ext cx="7426554" cy="575600"/>
      </dsp:txXfrm>
    </dsp:sp>
    <dsp:sp modelId="{65326275-2B66-45EC-94C6-33281AD8F4A0}">
      <dsp:nvSpPr>
        <dsp:cNvPr id="0" name=""/>
        <dsp:cNvSpPr/>
      </dsp:nvSpPr>
      <dsp:spPr>
        <a:xfrm>
          <a:off x="0" y="3896908"/>
          <a:ext cx="7488832" cy="637878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 smtClean="0"/>
            <a:t>7. Marktplatz</a:t>
          </a:r>
          <a:r>
            <a:rPr lang="de-DE" sz="1800" kern="1200" dirty="0" smtClean="0"/>
            <a:t> - </a:t>
          </a:r>
          <a:r>
            <a:rPr lang="de-DE" sz="1800" kern="1200" dirty="0" err="1" smtClean="0"/>
            <a:t>SchülerInnen</a:t>
          </a:r>
          <a:r>
            <a:rPr lang="de-DE" sz="1800" kern="1200" dirty="0" smtClean="0"/>
            <a:t> der </a:t>
          </a:r>
          <a:r>
            <a:rPr lang="de-DE" sz="1800" u="sng" kern="1200" dirty="0" smtClean="0"/>
            <a:t>PPC</a:t>
          </a:r>
          <a:r>
            <a:rPr lang="de-DE" sz="1800" kern="1200" dirty="0" smtClean="0"/>
            <a:t> und </a:t>
          </a:r>
          <a:r>
            <a:rPr lang="de-DE" sz="1800" u="sng" kern="1200" dirty="0" smtClean="0"/>
            <a:t>ARS</a:t>
          </a:r>
          <a:r>
            <a:rPr lang="de-DE" sz="1800" kern="1200" dirty="0" smtClean="0"/>
            <a:t> – </a:t>
          </a:r>
          <a:r>
            <a:rPr lang="de-DE" sz="1800" u="sng" kern="1200" dirty="0" smtClean="0"/>
            <a:t>JEF</a:t>
          </a:r>
          <a:r>
            <a:rPr lang="de-DE" sz="1800" kern="1200" dirty="0" smtClean="0"/>
            <a:t> als Experten				</a:t>
          </a:r>
          <a:endParaRPr lang="de-DE" sz="1800" kern="1200" dirty="0"/>
        </a:p>
      </dsp:txBody>
      <dsp:txXfrm>
        <a:off x="31139" y="3928047"/>
        <a:ext cx="7426554" cy="575600"/>
      </dsp:txXfrm>
    </dsp:sp>
    <dsp:sp modelId="{7AF7A4F1-6A0E-4656-8272-27B40A33A4D4}">
      <dsp:nvSpPr>
        <dsp:cNvPr id="0" name=""/>
        <dsp:cNvSpPr/>
      </dsp:nvSpPr>
      <dsp:spPr>
        <a:xfrm>
          <a:off x="0" y="4546332"/>
          <a:ext cx="7488832" cy="6378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8. </a:t>
          </a:r>
          <a:r>
            <a:rPr lang="de-DE" sz="1800" kern="1200" dirty="0" smtClean="0"/>
            <a:t>Abschluss: Ergebnis Bodenzeitung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Abbau </a:t>
          </a:r>
          <a:r>
            <a:rPr lang="de-DE" sz="1800" kern="1200" dirty="0" smtClean="0"/>
            <a:t>-  </a:t>
          </a:r>
          <a:r>
            <a:rPr lang="de-DE" sz="1800" b="1" u="sng" kern="1200" dirty="0" smtClean="0"/>
            <a:t>Aufräumen</a:t>
          </a:r>
          <a:r>
            <a:rPr lang="de-DE" sz="1800" kern="1200" dirty="0" smtClean="0"/>
            <a:t> </a:t>
          </a:r>
          <a:endParaRPr lang="de-DE" sz="1800" kern="1200" dirty="0"/>
        </a:p>
      </dsp:txBody>
      <dsp:txXfrm>
        <a:off x="31139" y="4577471"/>
        <a:ext cx="7426554" cy="575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FC772-19F7-4BDF-8092-84578CC64606}">
      <dsp:nvSpPr>
        <dsp:cNvPr id="0" name=""/>
        <dsp:cNvSpPr/>
      </dsp:nvSpPr>
      <dsp:spPr>
        <a:xfrm>
          <a:off x="144014" y="0"/>
          <a:ext cx="2088234" cy="8640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smtClean="0"/>
            <a:t>Themen </a:t>
          </a:r>
          <a:br>
            <a:rPr lang="de-DE" sz="2400" b="1" kern="1200" smtClean="0"/>
          </a:br>
          <a:r>
            <a:rPr lang="de-DE" sz="2400" b="1" kern="1200" smtClean="0"/>
            <a:t>Oberstufe</a:t>
          </a:r>
          <a:endParaRPr lang="de-DE" sz="2400" kern="1200"/>
        </a:p>
      </dsp:txBody>
      <dsp:txXfrm>
        <a:off x="186196" y="42182"/>
        <a:ext cx="2003870" cy="779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28123-2D31-4E0A-9E21-0B11F7FCAC5D}">
      <dsp:nvSpPr>
        <dsp:cNvPr id="0" name=""/>
        <dsp:cNvSpPr/>
      </dsp:nvSpPr>
      <dsp:spPr>
        <a:xfrm>
          <a:off x="0" y="322"/>
          <a:ext cx="3960440" cy="40568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Vielen Dank für die Unterstützung!</a:t>
          </a:r>
          <a:endParaRPr lang="de-DE" sz="2000" kern="1200" dirty="0"/>
        </a:p>
      </dsp:txBody>
      <dsp:txXfrm>
        <a:off x="19804" y="20126"/>
        <a:ext cx="3920832" cy="3660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A557D-1AD4-48BF-B955-9727B6B68D22}">
      <dsp:nvSpPr>
        <dsp:cNvPr id="0" name=""/>
        <dsp:cNvSpPr/>
      </dsp:nvSpPr>
      <dsp:spPr>
        <a:xfrm>
          <a:off x="0" y="7892"/>
          <a:ext cx="2808312" cy="84831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b="1" kern="1200" smtClean="0"/>
            <a:t>Kooperation mit der </a:t>
          </a:r>
          <a:br>
            <a:rPr lang="de-DE" sz="2100" b="1" kern="1200" smtClean="0"/>
          </a:br>
          <a:r>
            <a:rPr lang="de-DE" sz="2100" b="1" kern="1200" smtClean="0"/>
            <a:t>Universität Gießen</a:t>
          </a:r>
          <a:endParaRPr lang="de-DE" sz="2100" kern="1200"/>
        </a:p>
      </dsp:txBody>
      <dsp:txXfrm>
        <a:off x="41411" y="49303"/>
        <a:ext cx="2725490" cy="765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B771-09FB-409E-8749-AD1594C06B25}" type="datetimeFigureOut">
              <a:rPr lang="de-DE" smtClean="0"/>
              <a:pPr/>
              <a:t>08.05.2013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CDAA9-0AD8-44A2-B69B-6392EE2FF58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72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D0816-4512-4453-AA82-AD5917AFD3AC}" type="datetimeFigureOut">
              <a:rPr lang="de-DE" smtClean="0"/>
              <a:pPr/>
              <a:t>08.05.2013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3AC30-01EE-48F1-8400-C3A6E41B480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3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13F1-78B4-4DEF-9F58-F35986B4D80E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436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94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25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7CFAB-8E17-48AA-BF13-8CC90BD08FCF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90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1E0F2-EBB2-4962-9B29-487D4ECCA7BA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22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78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46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175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7051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51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07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86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9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643192" cy="4369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352C-C568-4C06-8E7B-F16BF986B4B2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1647825" y="2916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9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301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721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75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5796-F568-4BEF-8792-1462D684DFF4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8406-1D8E-4FED-9E18-1BE8EFEC6D9B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6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0A77-E4F2-407B-A739-BE74CFC5C513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8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E0F-3E28-46B1-B43A-BC020AA5C078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56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CFEB-041B-4C2C-ABAC-CA9FF441A216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33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2BD9-A804-4D20-BA01-3C3C8D20E04C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3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B5A3-68DE-4946-975E-A182BCC76BBE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15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335906"/>
            <a:ext cx="8229600" cy="436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9552" y="1927373"/>
            <a:ext cx="8003232" cy="3949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b="1" dirty="0" smtClean="0"/>
              <a:t>57. Europäischer Wettbewerb 2010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/>
              <a:t>Mit neuem Mut. 2010 - Europäisches Jahr zur Bekämpfung von Armut und sozialer Ausgrenzung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AE668-B128-4C87-8DDA-E6D49501873A}" type="datetime1">
              <a:rPr lang="de-DE" smtClean="0"/>
              <a:pPr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2E4B-4FF6-4FA3-9CB5-0E9EF3EF8D0B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0"/>
            <a:ext cx="896143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9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1DEE-9E67-406C-BF88-9A43F43F137E}" type="datetimeFigureOut">
              <a:rPr lang="de-DE" smtClean="0"/>
              <a:t>08.05.2013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D9D4B-B1C5-4EF1-8F33-7A1CD4E8F5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88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" name="AutoShape 2" descr="http://p31733.typo3server.info/moodlears/file.php/453/EU_Wettbewerb/58._EU-Wettbewerb/IMG_2371-1.JPG"/>
          <p:cNvSpPr>
            <a:spLocks noChangeAspect="1" noChangeArrowheads="1"/>
          </p:cNvSpPr>
          <p:nvPr/>
        </p:nvSpPr>
        <p:spPr bwMode="auto">
          <a:xfrm>
            <a:off x="904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://p31733.typo3server.info/moodlears/file.php/453/EU_Wettbewerb/58._EU-Wettbewerb/IMG_2371-1.JPG"/>
          <p:cNvSpPr>
            <a:spLocks noChangeAspect="1" noChangeArrowheads="1"/>
          </p:cNvSpPr>
          <p:nvPr/>
        </p:nvSpPr>
        <p:spPr bwMode="auto">
          <a:xfrm>
            <a:off x="24288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http://p31733.typo3server.info/moodlears/file.php/453/EU_Wettbewerb/58._EU-Wettbewerb/IMG_2371-1.JPG"/>
          <p:cNvSpPr>
            <a:spLocks noChangeAspect="1" noChangeArrowheads="1"/>
          </p:cNvSpPr>
          <p:nvPr/>
        </p:nvSpPr>
        <p:spPr bwMode="auto">
          <a:xfrm>
            <a:off x="39528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AutoShape 8" descr="http://p31733.typo3server.info/moodlears/file.php/453/EU_Wettbewerb/58._EU-Wettbewerb/IMG_2371-1.JPG"/>
          <p:cNvSpPr>
            <a:spLocks noChangeAspect="1" noChangeArrowheads="1"/>
          </p:cNvSpPr>
          <p:nvPr/>
        </p:nvSpPr>
        <p:spPr bwMode="auto">
          <a:xfrm>
            <a:off x="54768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Verantwortliche der Website: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de-DE" sz="8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de-DE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</a:t>
            </a: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9" name="Picture 5" descr="C:\Users\Gawinski\AppData\Local\Microsoft\Windows\Temporary Internet Files\Content.IE5\MTZPA4Q8\MC9004404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2" y="4725144"/>
            <a:ext cx="1771470" cy="20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88692" y="1223076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08.05.2013</a:t>
            </a:r>
            <a:endParaRPr lang="de-DE" sz="1600" dirty="0"/>
          </a:p>
        </p:txBody>
      </p:sp>
      <p:pic>
        <p:nvPicPr>
          <p:cNvPr id="3074" name="Picture 2" descr="http://sphotos-h.ak.fbcdn.net/hphotos-ak-ash4/406033_525008900866563_165209076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047604" cy="302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 1" descr="C:\Users\Lia Bernard\Documents\ARS\BG12a\BG12a\PoWi\europa projekt\Europ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635" y="4725144"/>
            <a:ext cx="2944366" cy="186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50434476"/>
              </p:ext>
            </p:extLst>
          </p:nvPr>
        </p:nvGraphicFramePr>
        <p:xfrm>
          <a:off x="732438" y="1876385"/>
          <a:ext cx="6647874" cy="4648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0" t="19958" r="21108" b="36802"/>
          <a:stretch/>
        </p:blipFill>
        <p:spPr bwMode="auto">
          <a:xfrm>
            <a:off x="1829153" y="1637034"/>
            <a:ext cx="88856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5" t="19318" r="20725" b="37227"/>
          <a:stretch/>
        </p:blipFill>
        <p:spPr bwMode="auto">
          <a:xfrm>
            <a:off x="242888" y="2060848"/>
            <a:ext cx="1564010" cy="14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941673" cy="936104"/>
          </a:xfrm>
        </p:spPr>
        <p:txBody>
          <a:bodyPr/>
          <a:lstStyle/>
          <a:p>
            <a:r>
              <a:rPr lang="de-DE" sz="2000" b="1" dirty="0" smtClean="0"/>
              <a:t>Ablauf </a:t>
            </a:r>
            <a:endParaRPr lang="de-DE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7" name="Picture 4" descr="C:\Users\Gawinski\AppData\Local\Microsoft\Windows\Temporary Internet Files\Content.IE5\OASG22W7\MC9004404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145129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742682476"/>
              </p:ext>
            </p:extLst>
          </p:nvPr>
        </p:nvGraphicFramePr>
        <p:xfrm>
          <a:off x="1331640" y="1412776"/>
          <a:ext cx="74888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761597" y="3081154"/>
            <a:ext cx="313088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4000" dirty="0" smtClean="0"/>
              <a:t>Bodenzeitung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780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51448450"/>
              </p:ext>
            </p:extLst>
          </p:nvPr>
        </p:nvGraphicFramePr>
        <p:xfrm>
          <a:off x="2555776" y="1556792"/>
          <a:ext cx="5112567" cy="5143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890"/>
                <a:gridCol w="543890"/>
                <a:gridCol w="4024787"/>
              </a:tblGrid>
              <a:tr h="57793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200" dirty="0">
                          <a:effectLst/>
                        </a:rPr>
                        <a:t>Modul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effectLst/>
                        </a:rPr>
                        <a:t>4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000" dirty="0">
                          <a:effectLst/>
                        </a:rPr>
                        <a:t>17 bis 21 </a:t>
                      </a:r>
                      <a:r>
                        <a:rPr lang="de-DE" sz="2000" dirty="0" smtClean="0">
                          <a:effectLst/>
                        </a:rPr>
                        <a:t>Jahre - </a:t>
                      </a:r>
                      <a:r>
                        <a:rPr lang="de-DE" sz="2000" dirty="0">
                          <a:effectLst/>
                        </a:rPr>
                        <a:t>11. bis 13. Klasse</a:t>
                      </a:r>
                      <a:endParaRPr lang="de-DE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27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50" marR="31750" marT="31750" marB="3175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 smtClean="0">
                          <a:effectLst/>
                        </a:rPr>
                        <a:t>4-1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Rede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„Ein stiller Bürger ist kein guter Bürger“</a:t>
                      </a:r>
                      <a:endParaRPr lang="de-D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 anchor="ctr"/>
                </a:tc>
              </a:tr>
              <a:tr h="827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50" marR="31750" marT="31750" marB="3175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 smtClean="0">
                          <a:effectLst/>
                        </a:rPr>
                        <a:t>4-2</a:t>
                      </a:r>
                      <a:endParaRPr lang="de-D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Bürgerinitiative</a:t>
                      </a:r>
                      <a:endParaRPr lang="de-DE" sz="2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 anchor="ctr"/>
                </a:tc>
              </a:tr>
              <a:tr h="827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50" marR="31750" marT="31750" marB="3175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  <a:endParaRPr lang="de-DE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Bundessstaat</a:t>
                      </a:r>
                      <a:endParaRPr lang="de-DE" sz="2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 anchor="ctr"/>
                </a:tc>
              </a:tr>
              <a:tr h="827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50" marR="31750" marT="31750" marB="3175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  <a:endParaRPr lang="de-DE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Logo</a:t>
                      </a:r>
                      <a:endParaRPr lang="de-DE" sz="2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 anchor="ctr"/>
                </a:tc>
              </a:tr>
              <a:tr h="827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1750" marR="31750" marT="31750" marB="3175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S2</a:t>
                      </a:r>
                      <a:endParaRPr lang="de-DE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Hymne Strophen</a:t>
                      </a:r>
                      <a:endParaRPr lang="de-DE" sz="28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750" marR="31750" marT="31750" marB="31750"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3</a:t>
            </a:fld>
            <a:endParaRPr lang="de-DE"/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060557231"/>
              </p:ext>
            </p:extLst>
          </p:nvPr>
        </p:nvGraphicFramePr>
        <p:xfrm>
          <a:off x="179512" y="1556792"/>
          <a:ext cx="2376264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14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idx="4294967295"/>
          </p:nvPr>
        </p:nvSpPr>
        <p:spPr>
          <a:xfrm>
            <a:off x="323528" y="4797152"/>
            <a:ext cx="3898776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b="1" u="sng" dirty="0" smtClean="0"/>
              <a:t>Teilnahmebestätigung </a:t>
            </a:r>
          </a:p>
          <a:p>
            <a:pPr marL="0" indent="0">
              <a:buNone/>
            </a:pPr>
            <a:r>
              <a:rPr lang="de-DE" sz="1200" dirty="0" smtClean="0"/>
              <a:t>der Uni Gießen Fachbereich 03</a:t>
            </a:r>
          </a:p>
          <a:p>
            <a:pPr marL="0" indent="0">
              <a:buNone/>
            </a:pPr>
            <a:r>
              <a:rPr lang="de-DE" sz="1200" dirty="0" smtClean="0"/>
              <a:t>Sozial- und Kulturwissenschaften</a:t>
            </a:r>
          </a:p>
          <a:p>
            <a:pPr marL="0" indent="0">
              <a:buNone/>
            </a:pPr>
            <a:endParaRPr lang="de-DE" sz="1200" b="1" u="sng" dirty="0" smtClean="0"/>
          </a:p>
          <a:p>
            <a:pPr marL="0" indent="0">
              <a:buNone/>
            </a:pPr>
            <a:r>
              <a:rPr lang="de-DE" sz="1200" b="1" u="sng" dirty="0" smtClean="0"/>
              <a:t>Institut</a:t>
            </a:r>
            <a:r>
              <a:rPr lang="de-DE" sz="1200" b="1" dirty="0" smtClean="0"/>
              <a:t> für Schulpädagogik</a:t>
            </a:r>
          </a:p>
          <a:p>
            <a:pPr marL="0" indent="0">
              <a:buNone/>
            </a:pPr>
            <a:r>
              <a:rPr lang="de-DE" sz="1200" b="1" dirty="0" smtClean="0"/>
              <a:t>und Didaktik der Sozialwissenschaften</a:t>
            </a:r>
          </a:p>
          <a:p>
            <a:pPr marL="0" indent="0">
              <a:buNone/>
            </a:pPr>
            <a:r>
              <a:rPr lang="de-DE" sz="1200" b="1" dirty="0" smtClean="0"/>
              <a:t>Frau Leiter Münch</a:t>
            </a:r>
            <a:endParaRPr lang="de-DE" sz="12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47623"/>
              </p:ext>
            </p:extLst>
          </p:nvPr>
        </p:nvGraphicFramePr>
        <p:xfrm>
          <a:off x="4644008" y="1484784"/>
          <a:ext cx="3536281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7565"/>
                <a:gridCol w="1458716"/>
              </a:tblGrid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Abel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Helena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Benzel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smtClean="0">
                          <a:effectLst/>
                        </a:rPr>
                        <a:t>Ellen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Bernard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Lia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Eschhofen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Lea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Gerlach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Johanna 1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Grahn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Theresia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Hartmann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Sihna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Häussler 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Vanessa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Heß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Denise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Jede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Evelyn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Kniest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Nina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Möbs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Sophia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Reich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Hannah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Rossol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Karina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Ruoff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Moritz Josef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Schmidt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Michelle</a:t>
                      </a:r>
                      <a:endParaRPr lang="de-DE" sz="20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7108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Vosen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Julia</a:t>
                      </a:r>
                      <a:endParaRPr lang="de-DE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264543070"/>
              </p:ext>
            </p:extLst>
          </p:nvPr>
        </p:nvGraphicFramePr>
        <p:xfrm>
          <a:off x="467544" y="3429000"/>
          <a:ext cx="3960440" cy="40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276627668"/>
              </p:ext>
            </p:extLst>
          </p:nvPr>
        </p:nvGraphicFramePr>
        <p:xfrm>
          <a:off x="755576" y="1988840"/>
          <a:ext cx="280831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322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4692650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75149"/>
              </p:ext>
            </p:extLst>
          </p:nvPr>
        </p:nvGraphicFramePr>
        <p:xfrm>
          <a:off x="467544" y="1988840"/>
          <a:ext cx="2448272" cy="144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"/>
                <a:gridCol w="2376264"/>
              </a:tblGrid>
              <a:tr h="144016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effectLst/>
                        </a:rPr>
                        <a:t> 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Siegerehrung </a:t>
                      </a:r>
                      <a:endParaRPr lang="de-DE" sz="16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Bundessieger Hessen </a:t>
                      </a:r>
                    </a:p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29.05.2013 </a:t>
                      </a:r>
                      <a:r>
                        <a:rPr lang="de-DE" sz="1600" b="1" u="none" strike="noStrike" dirty="0">
                          <a:effectLst/>
                        </a:rPr>
                        <a:t>- Mi</a:t>
                      </a:r>
                      <a:r>
                        <a:rPr lang="de-DE" sz="1600" b="1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EUMETSAT</a:t>
                      </a:r>
                    </a:p>
                    <a:p>
                      <a:pPr algn="ctr" fontAlgn="b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5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0"/>
          <a:stretch/>
        </p:blipFill>
        <p:spPr bwMode="auto">
          <a:xfrm>
            <a:off x="467544" y="1004424"/>
            <a:ext cx="7520384" cy="566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/>
              <a:t>http://europawettbewerb2013.jimdo.com/waren/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92030"/>
              </p:ext>
            </p:extLst>
          </p:nvPr>
        </p:nvGraphicFramePr>
        <p:xfrm>
          <a:off x="339463" y="2708920"/>
          <a:ext cx="4457700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8400"/>
                <a:gridCol w="762000"/>
                <a:gridCol w="2527300"/>
              </a:tblGrid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Dettling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Malwina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4-1 Rede, Preis des </a:t>
                      </a:r>
                      <a:br>
                        <a:rPr lang="de-DE" sz="1100" u="none" strike="noStrike">
                          <a:effectLst/>
                        </a:rPr>
                      </a:br>
                      <a:r>
                        <a:rPr lang="de-DE" sz="1100" u="none" strike="noStrike">
                          <a:effectLst/>
                        </a:rPr>
                        <a:t>Bundestagspräsidenten, </a:t>
                      </a:r>
                      <a:br>
                        <a:rPr lang="de-DE" sz="1100" u="none" strike="noStrike">
                          <a:effectLst/>
                        </a:rPr>
                      </a:br>
                      <a:r>
                        <a:rPr lang="de-DE" sz="1100" u="none" strike="noStrike">
                          <a:effectLst/>
                        </a:rPr>
                        <a:t>Berlin - 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Duman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Hilal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7601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Holzner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Julia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sphotos-h.ak.fbcdn.net/hphotos-ak-ash4/406033_525008900866563_165209076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3772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ser Fl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77" y="2492896"/>
            <a:ext cx="368091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9809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sz="11400" dirty="0" smtClean="0"/>
              <a:t>DANKE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2E4B-4FF6-4FA3-9CB5-0E9EF3EF8D0B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9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Bildschirmpräsentation (4:3)</PresentationFormat>
  <Paragraphs>98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0" baseType="lpstr">
      <vt:lpstr>Larissa</vt:lpstr>
      <vt:lpstr>Benutzerdefiniertes Design</vt:lpstr>
      <vt:lpstr>PowerPoint-Präsentation</vt:lpstr>
      <vt:lpstr>Ablauf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Gawinski</dc:creator>
  <cp:lastModifiedBy>Gawinski</cp:lastModifiedBy>
  <cp:revision>142</cp:revision>
  <cp:lastPrinted>2012-06-20T17:36:32Z</cp:lastPrinted>
  <dcterms:created xsi:type="dcterms:W3CDTF">2010-09-08T14:03:57Z</dcterms:created>
  <dcterms:modified xsi:type="dcterms:W3CDTF">2013-05-08T10:57:46Z</dcterms:modified>
</cp:coreProperties>
</file>