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7"/>
  </p:notesMasterIdLst>
  <p:handoutMasterIdLst>
    <p:handoutMasterId r:id="rId18"/>
  </p:handoutMasterIdLst>
  <p:sldIdLst>
    <p:sldId id="278" r:id="rId3"/>
    <p:sldId id="279" r:id="rId4"/>
    <p:sldId id="286" r:id="rId5"/>
    <p:sldId id="275" r:id="rId6"/>
    <p:sldId id="291" r:id="rId7"/>
    <p:sldId id="277" r:id="rId8"/>
    <p:sldId id="289" r:id="rId9"/>
    <p:sldId id="290" r:id="rId10"/>
    <p:sldId id="280" r:id="rId11"/>
    <p:sldId id="276" r:id="rId12"/>
    <p:sldId id="268" r:id="rId13"/>
    <p:sldId id="292" r:id="rId14"/>
    <p:sldId id="293" r:id="rId15"/>
    <p:sldId id="294" r:id="rId16"/>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BC63A"/>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384" y="-7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24145-EAEE-4768-ABD1-871472F29583}" type="doc">
      <dgm:prSet loTypeId="urn:microsoft.com/office/officeart/2005/8/layout/radial4" loCatId="relationship" qsTypeId="urn:microsoft.com/office/officeart/2005/8/quickstyle/3d6" qsCatId="3D" csTypeId="urn:microsoft.com/office/officeart/2005/8/colors/colorful5" csCatId="colorful" phldr="1"/>
      <dgm:spPr/>
      <dgm:t>
        <a:bodyPr/>
        <a:lstStyle/>
        <a:p>
          <a:endParaRPr lang="de-DE"/>
        </a:p>
      </dgm:t>
    </dgm:pt>
    <dgm:pt modelId="{01C8409D-A647-452F-8B5F-5861EA91902E}">
      <dgm:prSet/>
      <dgm:spPr>
        <a:solidFill>
          <a:srgbClr val="00B050"/>
        </a:solidFill>
        <a:ln>
          <a:solidFill>
            <a:srgbClr val="FF0000"/>
          </a:solidFill>
        </a:ln>
      </dgm:spPr>
      <dgm:t>
        <a:bodyPr/>
        <a:lstStyle/>
        <a:p>
          <a:pPr rtl="0"/>
          <a:r>
            <a:rPr lang="de-DE" b="1" dirty="0" smtClean="0"/>
            <a:t>Herzlich Willkommen</a:t>
          </a:r>
          <a:br>
            <a:rPr lang="de-DE" b="1" dirty="0" smtClean="0"/>
          </a:br>
          <a:r>
            <a:rPr lang="de-DE" b="1" dirty="0" smtClean="0"/>
            <a:t/>
          </a:r>
          <a:br>
            <a:rPr lang="de-DE" b="1" dirty="0" smtClean="0"/>
          </a:br>
          <a:r>
            <a:rPr lang="de-DE" b="1" dirty="0" smtClean="0"/>
            <a:t>zur</a:t>
          </a:r>
          <a:br>
            <a:rPr lang="de-DE" b="1" dirty="0" smtClean="0"/>
          </a:br>
          <a:r>
            <a:rPr lang="de-DE" b="1" dirty="0" smtClean="0"/>
            <a:t/>
          </a:r>
          <a:br>
            <a:rPr lang="de-DE" b="1" dirty="0" smtClean="0"/>
          </a:br>
          <a:r>
            <a:rPr lang="de-DE" b="1" dirty="0" smtClean="0"/>
            <a:t>Siegerehrung</a:t>
          </a:r>
        </a:p>
        <a:p>
          <a:pPr rtl="0"/>
          <a:r>
            <a:rPr lang="de-DE" b="1" dirty="0" smtClean="0"/>
            <a:t>in der ARS</a:t>
          </a:r>
          <a:endParaRPr lang="de-DE" dirty="0"/>
        </a:p>
      </dgm:t>
    </dgm:pt>
    <dgm:pt modelId="{5E33F72F-FE5B-47F1-AF09-B5418BFC2633}" type="parTrans" cxnId="{BA62D452-2ABB-459D-8568-C424D0EBBC8B}">
      <dgm:prSet/>
      <dgm:spPr/>
      <dgm:t>
        <a:bodyPr/>
        <a:lstStyle/>
        <a:p>
          <a:endParaRPr lang="de-DE"/>
        </a:p>
      </dgm:t>
    </dgm:pt>
    <dgm:pt modelId="{596DB4A4-B01D-4BF4-826A-FDD4FA95F1AD}" type="sibTrans" cxnId="{BA62D452-2ABB-459D-8568-C424D0EBBC8B}">
      <dgm:prSet/>
      <dgm:spPr/>
      <dgm:t>
        <a:bodyPr/>
        <a:lstStyle/>
        <a:p>
          <a:endParaRPr lang="de-DE"/>
        </a:p>
      </dgm:t>
    </dgm:pt>
    <dgm:pt modelId="{53AD8AB5-5BD3-47C9-8240-8C1E740561C7}" type="pres">
      <dgm:prSet presAssocID="{76224145-EAEE-4768-ABD1-871472F29583}" presName="cycle" presStyleCnt="0">
        <dgm:presLayoutVars>
          <dgm:chMax val="1"/>
          <dgm:dir/>
          <dgm:animLvl val="ctr"/>
          <dgm:resizeHandles val="exact"/>
        </dgm:presLayoutVars>
      </dgm:prSet>
      <dgm:spPr/>
      <dgm:t>
        <a:bodyPr/>
        <a:lstStyle/>
        <a:p>
          <a:endParaRPr lang="de-DE"/>
        </a:p>
      </dgm:t>
    </dgm:pt>
    <dgm:pt modelId="{BFEAC007-FB30-4E85-AF44-B848F7C78B54}" type="pres">
      <dgm:prSet presAssocID="{01C8409D-A647-452F-8B5F-5861EA91902E}" presName="centerShape" presStyleLbl="node0" presStyleIdx="0" presStyleCnt="1" custLinFactNeighborX="-2639" custLinFactNeighborY="2153"/>
      <dgm:spPr/>
      <dgm:t>
        <a:bodyPr/>
        <a:lstStyle/>
        <a:p>
          <a:endParaRPr lang="de-DE"/>
        </a:p>
      </dgm:t>
    </dgm:pt>
  </dgm:ptLst>
  <dgm:cxnLst>
    <dgm:cxn modelId="{FE3D82CC-52F0-4FB1-AEE4-87FB0E4DED48}" type="presOf" srcId="{76224145-EAEE-4768-ABD1-871472F29583}" destId="{53AD8AB5-5BD3-47C9-8240-8C1E740561C7}" srcOrd="0" destOrd="0" presId="urn:microsoft.com/office/officeart/2005/8/layout/radial4"/>
    <dgm:cxn modelId="{BA62D452-2ABB-459D-8568-C424D0EBBC8B}" srcId="{76224145-EAEE-4768-ABD1-871472F29583}" destId="{01C8409D-A647-452F-8B5F-5861EA91902E}" srcOrd="0" destOrd="0" parTransId="{5E33F72F-FE5B-47F1-AF09-B5418BFC2633}" sibTransId="{596DB4A4-B01D-4BF4-826A-FDD4FA95F1AD}"/>
    <dgm:cxn modelId="{01F561A2-5735-40B2-8204-DD39E08FA2D5}" type="presOf" srcId="{01C8409D-A647-452F-8B5F-5861EA91902E}" destId="{BFEAC007-FB30-4E85-AF44-B848F7C78B54}" srcOrd="0" destOrd="0" presId="urn:microsoft.com/office/officeart/2005/8/layout/radial4"/>
    <dgm:cxn modelId="{990FC68F-4B97-453D-8442-A2F153A1BD25}" type="presParOf" srcId="{53AD8AB5-5BD3-47C9-8240-8C1E740561C7}" destId="{BFEAC007-FB30-4E85-AF44-B848F7C78B54}" srcOrd="0" destOrd="0" presId="urn:microsoft.com/office/officeart/2005/8/layout/radial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F3D6E-3FD3-466B-9AEA-6EA466DA161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de-DE"/>
        </a:p>
      </dgm:t>
    </dgm:pt>
    <dgm:pt modelId="{0F301B72-A59F-41FC-9AD3-900D149EAA65}">
      <dgm:prSet custT="1"/>
      <dgm:spPr/>
      <dgm:t>
        <a:bodyPr/>
        <a:lstStyle/>
        <a:p>
          <a:pPr rtl="0"/>
          <a:r>
            <a:rPr lang="de-DE" sz="2800" dirty="0" smtClean="0"/>
            <a:t>2. Preis-verleihung:</a:t>
          </a:r>
        </a:p>
        <a:p>
          <a:pPr rtl="0"/>
          <a:endParaRPr lang="de-DE" sz="2800" dirty="0"/>
        </a:p>
      </dgm:t>
    </dgm:pt>
    <dgm:pt modelId="{EA837BD8-D062-46EA-AE41-E69DF1523C78}" type="parTrans" cxnId="{6C595F78-1D45-4A3C-9F96-93F2568F1116}">
      <dgm:prSet/>
      <dgm:spPr/>
      <dgm:t>
        <a:bodyPr/>
        <a:lstStyle/>
        <a:p>
          <a:endParaRPr lang="de-DE" sz="2400"/>
        </a:p>
      </dgm:t>
    </dgm:pt>
    <dgm:pt modelId="{3DEBF10D-7894-44B8-93E6-6CAF2C1EE649}" type="sibTrans" cxnId="{6C595F78-1D45-4A3C-9F96-93F2568F1116}">
      <dgm:prSet custT="1"/>
      <dgm:spPr/>
      <dgm:t>
        <a:bodyPr/>
        <a:lstStyle/>
        <a:p>
          <a:endParaRPr lang="de-DE" sz="2400"/>
        </a:p>
      </dgm:t>
    </dgm:pt>
    <dgm:pt modelId="{1519C260-796F-4E2D-B3C0-2FD4BE5D7628}">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de-DE" sz="2800" dirty="0" smtClean="0"/>
            <a:t>3. Vorstellung der Ergebnisse </a:t>
          </a:r>
          <a:r>
            <a:rPr lang="de-DE" sz="2800" u="sng" dirty="0" smtClean="0"/>
            <a:t>und</a:t>
          </a:r>
        </a:p>
        <a:p>
          <a:pPr defTabSz="1244600" rtl="0">
            <a:lnSpc>
              <a:spcPct val="90000"/>
            </a:lnSpc>
            <a:spcBef>
              <a:spcPct val="0"/>
            </a:spcBef>
            <a:spcAft>
              <a:spcPct val="35000"/>
            </a:spcAft>
          </a:pPr>
          <a:r>
            <a:rPr lang="de-DE" sz="2800" dirty="0" smtClean="0"/>
            <a:t>Bericht einzelner Schülerinnen und Schüler</a:t>
          </a:r>
        </a:p>
      </dgm:t>
    </dgm:pt>
    <dgm:pt modelId="{1B6C8952-6107-48D5-8E46-1074CA04EFB4}" type="parTrans" cxnId="{FDEB4524-09A1-494E-BBCD-1BC9A454BF50}">
      <dgm:prSet/>
      <dgm:spPr/>
      <dgm:t>
        <a:bodyPr/>
        <a:lstStyle/>
        <a:p>
          <a:endParaRPr lang="de-DE" sz="2400"/>
        </a:p>
      </dgm:t>
    </dgm:pt>
    <dgm:pt modelId="{4FC87C16-0FB3-480E-92CE-ED3AD151B737}" type="sibTrans" cxnId="{FDEB4524-09A1-494E-BBCD-1BC9A454BF50}">
      <dgm:prSet/>
      <dgm:spPr/>
      <dgm:t>
        <a:bodyPr/>
        <a:lstStyle/>
        <a:p>
          <a:endParaRPr lang="de-DE" sz="2400"/>
        </a:p>
      </dgm:t>
    </dgm:pt>
    <dgm:pt modelId="{E617D58C-6D0C-47EB-9B62-E56ECAEB9943}">
      <dgm:prSet custT="1"/>
      <dgm:spPr/>
      <dgm:t>
        <a:bodyPr/>
        <a:lstStyle/>
        <a:p>
          <a:pPr rtl="0"/>
          <a:endParaRPr lang="de-DE" sz="2000" dirty="0"/>
        </a:p>
      </dgm:t>
    </dgm:pt>
    <dgm:pt modelId="{16E4B4B5-547A-4009-840F-BF9E9846CFB6}" type="parTrans" cxnId="{98CFE7D4-E164-4A5E-AE7F-CFB256F66716}">
      <dgm:prSet/>
      <dgm:spPr/>
      <dgm:t>
        <a:bodyPr/>
        <a:lstStyle/>
        <a:p>
          <a:endParaRPr lang="de-DE"/>
        </a:p>
      </dgm:t>
    </dgm:pt>
    <dgm:pt modelId="{D58CA70D-8920-4528-A640-C5073E32AA87}" type="sibTrans" cxnId="{98CFE7D4-E164-4A5E-AE7F-CFB256F66716}">
      <dgm:prSet/>
      <dgm:spPr/>
      <dgm:t>
        <a:bodyPr/>
        <a:lstStyle/>
        <a:p>
          <a:endParaRPr lang="de-DE"/>
        </a:p>
      </dgm:t>
    </dgm:pt>
    <dgm:pt modelId="{F3E5146F-2938-4262-8D63-6873716196A3}">
      <dgm:prSet custT="1"/>
      <dgm:spPr/>
      <dgm:t>
        <a:bodyPr/>
        <a:lstStyle/>
        <a:p>
          <a:pPr rtl="0"/>
          <a:r>
            <a:rPr lang="de-DE" sz="2000" dirty="0" smtClean="0">
              <a:solidFill>
                <a:srgbClr val="7030A0"/>
              </a:solidFill>
            </a:rPr>
            <a:t>Adolf-Reichwein-Schule</a:t>
          </a:r>
          <a:endParaRPr lang="de-DE" sz="2000" dirty="0">
            <a:solidFill>
              <a:srgbClr val="7030A0"/>
            </a:solidFill>
          </a:endParaRPr>
        </a:p>
      </dgm:t>
    </dgm:pt>
    <dgm:pt modelId="{C940E3B5-12AB-4097-815F-D95866718C21}" type="parTrans" cxnId="{95EF9FFA-27AD-45DC-B239-52CAC6273483}">
      <dgm:prSet/>
      <dgm:spPr/>
      <dgm:t>
        <a:bodyPr/>
        <a:lstStyle/>
        <a:p>
          <a:endParaRPr lang="de-DE"/>
        </a:p>
      </dgm:t>
    </dgm:pt>
    <dgm:pt modelId="{672C049C-AF49-401C-BF8A-33DD9D51D99F}" type="sibTrans" cxnId="{95EF9FFA-27AD-45DC-B239-52CAC6273483}">
      <dgm:prSet/>
      <dgm:spPr/>
      <dgm:t>
        <a:bodyPr/>
        <a:lstStyle/>
        <a:p>
          <a:endParaRPr lang="de-DE"/>
        </a:p>
      </dgm:t>
    </dgm:pt>
    <dgm:pt modelId="{F1C9F13C-6387-4BB9-84E5-4AAD4D62C8AE}">
      <dgm:prSet custT="1"/>
      <dgm:spPr/>
      <dgm:t>
        <a:bodyPr/>
        <a:lstStyle/>
        <a:p>
          <a:pPr rtl="0">
            <a:lnSpc>
              <a:spcPct val="90000"/>
            </a:lnSpc>
          </a:pPr>
          <a:r>
            <a:rPr lang="de-DE" sz="2800" dirty="0" smtClean="0"/>
            <a:t>1. Begrüßung</a:t>
          </a:r>
        </a:p>
        <a:p>
          <a:pPr marL="36000" rtl="0">
            <a:lnSpc>
              <a:spcPct val="100000"/>
            </a:lnSpc>
          </a:pPr>
          <a:r>
            <a:rPr lang="de-DE" sz="2000" dirty="0" smtClean="0"/>
            <a:t>Herr Abel</a:t>
          </a:r>
        </a:p>
        <a:p>
          <a:pPr marL="36000" rtl="0">
            <a:lnSpc>
              <a:spcPct val="100000"/>
            </a:lnSpc>
          </a:pPr>
          <a:r>
            <a:rPr lang="de-DE" sz="2000" dirty="0" smtClean="0"/>
            <a:t>Herr </a:t>
          </a:r>
          <a:r>
            <a:rPr lang="de-DE" sz="2000" dirty="0" err="1" smtClean="0"/>
            <a:t>Borschel</a:t>
          </a:r>
          <a:endParaRPr lang="de-DE" sz="2000" dirty="0" smtClean="0"/>
        </a:p>
        <a:p>
          <a:pPr marL="36000" rtl="0">
            <a:lnSpc>
              <a:spcPct val="100000"/>
            </a:lnSpc>
          </a:pPr>
          <a:r>
            <a:rPr lang="de-DE" sz="2000" dirty="0" smtClean="0"/>
            <a:t>Herr Gawinski</a:t>
          </a:r>
        </a:p>
      </dgm:t>
    </dgm:pt>
    <dgm:pt modelId="{021AB38F-AD3F-4892-BC22-0DC0E8EE2CF7}" type="sibTrans" cxnId="{03EF7DF7-AD95-48E2-9F47-8FD73350F31B}">
      <dgm:prSet custT="1"/>
      <dgm:spPr/>
      <dgm:t>
        <a:bodyPr/>
        <a:lstStyle/>
        <a:p>
          <a:endParaRPr lang="de-DE" sz="2400"/>
        </a:p>
      </dgm:t>
    </dgm:pt>
    <dgm:pt modelId="{55BC17DB-D97C-41E2-9895-91410855CF83}" type="parTrans" cxnId="{03EF7DF7-AD95-48E2-9F47-8FD73350F31B}">
      <dgm:prSet/>
      <dgm:spPr/>
      <dgm:t>
        <a:bodyPr/>
        <a:lstStyle/>
        <a:p>
          <a:endParaRPr lang="de-DE" sz="2400"/>
        </a:p>
      </dgm:t>
    </dgm:pt>
    <dgm:pt modelId="{5C36C19B-F60B-4D59-9520-ADA441F7A70B}" type="pres">
      <dgm:prSet presAssocID="{D48F3D6E-3FD3-466B-9AEA-6EA466DA1616}" presName="Name0" presStyleCnt="0">
        <dgm:presLayoutVars>
          <dgm:dir/>
          <dgm:resizeHandles val="exact"/>
        </dgm:presLayoutVars>
      </dgm:prSet>
      <dgm:spPr/>
      <dgm:t>
        <a:bodyPr/>
        <a:lstStyle/>
        <a:p>
          <a:endParaRPr lang="de-DE"/>
        </a:p>
      </dgm:t>
    </dgm:pt>
    <dgm:pt modelId="{A5BACBD8-A793-4581-BB71-F93B4DD92E4A}" type="pres">
      <dgm:prSet presAssocID="{F1C9F13C-6387-4BB9-84E5-4AAD4D62C8AE}" presName="node" presStyleLbl="node1" presStyleIdx="0" presStyleCnt="3">
        <dgm:presLayoutVars>
          <dgm:bulletEnabled val="1"/>
        </dgm:presLayoutVars>
      </dgm:prSet>
      <dgm:spPr/>
      <dgm:t>
        <a:bodyPr/>
        <a:lstStyle/>
        <a:p>
          <a:endParaRPr lang="de-DE"/>
        </a:p>
      </dgm:t>
    </dgm:pt>
    <dgm:pt modelId="{7B8D9CE1-F8DE-46B8-BD7F-6173BB23C6AA}" type="pres">
      <dgm:prSet presAssocID="{021AB38F-AD3F-4892-BC22-0DC0E8EE2CF7}" presName="sibTrans" presStyleLbl="sibTrans2D1" presStyleIdx="0" presStyleCnt="2"/>
      <dgm:spPr/>
      <dgm:t>
        <a:bodyPr/>
        <a:lstStyle/>
        <a:p>
          <a:endParaRPr lang="de-DE"/>
        </a:p>
      </dgm:t>
    </dgm:pt>
    <dgm:pt modelId="{D319A294-69D7-41D1-A3AD-36B570C089A2}" type="pres">
      <dgm:prSet presAssocID="{021AB38F-AD3F-4892-BC22-0DC0E8EE2CF7}" presName="connectorText" presStyleLbl="sibTrans2D1" presStyleIdx="0" presStyleCnt="2"/>
      <dgm:spPr/>
      <dgm:t>
        <a:bodyPr/>
        <a:lstStyle/>
        <a:p>
          <a:endParaRPr lang="de-DE"/>
        </a:p>
      </dgm:t>
    </dgm:pt>
    <dgm:pt modelId="{E73146DB-ECDF-46AD-A2E5-CDA0A8BCE68A}" type="pres">
      <dgm:prSet presAssocID="{0F301B72-A59F-41FC-9AD3-900D149EAA65}" presName="node" presStyleLbl="node1" presStyleIdx="1" presStyleCnt="3">
        <dgm:presLayoutVars>
          <dgm:bulletEnabled val="1"/>
        </dgm:presLayoutVars>
      </dgm:prSet>
      <dgm:spPr/>
      <dgm:t>
        <a:bodyPr/>
        <a:lstStyle/>
        <a:p>
          <a:endParaRPr lang="de-DE"/>
        </a:p>
      </dgm:t>
    </dgm:pt>
    <dgm:pt modelId="{3C49F511-3BD4-481E-9DEF-AA0E359EBB0D}" type="pres">
      <dgm:prSet presAssocID="{3DEBF10D-7894-44B8-93E6-6CAF2C1EE649}" presName="sibTrans" presStyleLbl="sibTrans2D1" presStyleIdx="1" presStyleCnt="2"/>
      <dgm:spPr/>
      <dgm:t>
        <a:bodyPr/>
        <a:lstStyle/>
        <a:p>
          <a:endParaRPr lang="de-DE"/>
        </a:p>
      </dgm:t>
    </dgm:pt>
    <dgm:pt modelId="{E5DF4A33-EB10-4AF9-8899-7EE03E7E5D0D}" type="pres">
      <dgm:prSet presAssocID="{3DEBF10D-7894-44B8-93E6-6CAF2C1EE649}" presName="connectorText" presStyleLbl="sibTrans2D1" presStyleIdx="1" presStyleCnt="2"/>
      <dgm:spPr/>
      <dgm:t>
        <a:bodyPr/>
        <a:lstStyle/>
        <a:p>
          <a:endParaRPr lang="de-DE"/>
        </a:p>
      </dgm:t>
    </dgm:pt>
    <dgm:pt modelId="{3F4613B0-35B9-4D88-88EB-6BC6E624E9F2}" type="pres">
      <dgm:prSet presAssocID="{1519C260-796F-4E2D-B3C0-2FD4BE5D7628}" presName="node" presStyleLbl="node1" presStyleIdx="2" presStyleCnt="3">
        <dgm:presLayoutVars>
          <dgm:bulletEnabled val="1"/>
        </dgm:presLayoutVars>
      </dgm:prSet>
      <dgm:spPr/>
      <dgm:t>
        <a:bodyPr/>
        <a:lstStyle/>
        <a:p>
          <a:endParaRPr lang="de-DE"/>
        </a:p>
      </dgm:t>
    </dgm:pt>
  </dgm:ptLst>
  <dgm:cxnLst>
    <dgm:cxn modelId="{98CFE7D4-E164-4A5E-AE7F-CFB256F66716}" srcId="{0F301B72-A59F-41FC-9AD3-900D149EAA65}" destId="{E617D58C-6D0C-47EB-9B62-E56ECAEB9943}" srcOrd="1" destOrd="0" parTransId="{16E4B4B5-547A-4009-840F-BF9E9846CFB6}" sibTransId="{D58CA70D-8920-4528-A640-C5073E32AA87}"/>
    <dgm:cxn modelId="{58D74347-1295-498F-BC99-C5D53E5053AE}" type="presOf" srcId="{D48F3D6E-3FD3-466B-9AEA-6EA466DA1616}" destId="{5C36C19B-F60B-4D59-9520-ADA441F7A70B}" srcOrd="0" destOrd="0" presId="urn:microsoft.com/office/officeart/2005/8/layout/process1"/>
    <dgm:cxn modelId="{7EE87AD4-F144-430E-9F5B-91CA3001F6BC}" type="presOf" srcId="{0F301B72-A59F-41FC-9AD3-900D149EAA65}" destId="{E73146DB-ECDF-46AD-A2E5-CDA0A8BCE68A}" srcOrd="0" destOrd="0" presId="urn:microsoft.com/office/officeart/2005/8/layout/process1"/>
    <dgm:cxn modelId="{FDEB4524-09A1-494E-BBCD-1BC9A454BF50}" srcId="{D48F3D6E-3FD3-466B-9AEA-6EA466DA1616}" destId="{1519C260-796F-4E2D-B3C0-2FD4BE5D7628}" srcOrd="2" destOrd="0" parTransId="{1B6C8952-6107-48D5-8E46-1074CA04EFB4}" sibTransId="{4FC87C16-0FB3-480E-92CE-ED3AD151B737}"/>
    <dgm:cxn modelId="{49C1C70D-8580-412B-9143-05AF538F2A44}" type="presOf" srcId="{F3E5146F-2938-4262-8D63-6873716196A3}" destId="{E73146DB-ECDF-46AD-A2E5-CDA0A8BCE68A}" srcOrd="0" destOrd="1" presId="urn:microsoft.com/office/officeart/2005/8/layout/process1"/>
    <dgm:cxn modelId="{24593AC4-56DC-4D39-BC9E-15E6F929B465}" type="presOf" srcId="{1519C260-796F-4E2D-B3C0-2FD4BE5D7628}" destId="{3F4613B0-35B9-4D88-88EB-6BC6E624E9F2}" srcOrd="0" destOrd="0" presId="urn:microsoft.com/office/officeart/2005/8/layout/process1"/>
    <dgm:cxn modelId="{8AC77051-8F25-4B6F-96D7-07167602493B}" type="presOf" srcId="{3DEBF10D-7894-44B8-93E6-6CAF2C1EE649}" destId="{3C49F511-3BD4-481E-9DEF-AA0E359EBB0D}" srcOrd="0" destOrd="0" presId="urn:microsoft.com/office/officeart/2005/8/layout/process1"/>
    <dgm:cxn modelId="{6C595F78-1D45-4A3C-9F96-93F2568F1116}" srcId="{D48F3D6E-3FD3-466B-9AEA-6EA466DA1616}" destId="{0F301B72-A59F-41FC-9AD3-900D149EAA65}" srcOrd="1" destOrd="0" parTransId="{EA837BD8-D062-46EA-AE41-E69DF1523C78}" sibTransId="{3DEBF10D-7894-44B8-93E6-6CAF2C1EE649}"/>
    <dgm:cxn modelId="{03EF7DF7-AD95-48E2-9F47-8FD73350F31B}" srcId="{D48F3D6E-3FD3-466B-9AEA-6EA466DA1616}" destId="{F1C9F13C-6387-4BB9-84E5-4AAD4D62C8AE}" srcOrd="0" destOrd="0" parTransId="{55BC17DB-D97C-41E2-9895-91410855CF83}" sibTransId="{021AB38F-AD3F-4892-BC22-0DC0E8EE2CF7}"/>
    <dgm:cxn modelId="{59A87E47-EAF5-4A01-A07C-FFA44BCD89E8}" type="presOf" srcId="{021AB38F-AD3F-4892-BC22-0DC0E8EE2CF7}" destId="{7B8D9CE1-F8DE-46B8-BD7F-6173BB23C6AA}" srcOrd="0" destOrd="0" presId="urn:microsoft.com/office/officeart/2005/8/layout/process1"/>
    <dgm:cxn modelId="{F391D10E-CAE9-4EB4-8382-FE21FDD1471C}" type="presOf" srcId="{E617D58C-6D0C-47EB-9B62-E56ECAEB9943}" destId="{E73146DB-ECDF-46AD-A2E5-CDA0A8BCE68A}" srcOrd="0" destOrd="2" presId="urn:microsoft.com/office/officeart/2005/8/layout/process1"/>
    <dgm:cxn modelId="{FD40E343-46A4-4A87-AA9B-BD1108DDF27B}" type="presOf" srcId="{3DEBF10D-7894-44B8-93E6-6CAF2C1EE649}" destId="{E5DF4A33-EB10-4AF9-8899-7EE03E7E5D0D}" srcOrd="1" destOrd="0" presId="urn:microsoft.com/office/officeart/2005/8/layout/process1"/>
    <dgm:cxn modelId="{2E8CA861-325E-4AEA-8C86-4BB8F2B29654}" type="presOf" srcId="{F1C9F13C-6387-4BB9-84E5-4AAD4D62C8AE}" destId="{A5BACBD8-A793-4581-BB71-F93B4DD92E4A}" srcOrd="0" destOrd="0" presId="urn:microsoft.com/office/officeart/2005/8/layout/process1"/>
    <dgm:cxn modelId="{95EF9FFA-27AD-45DC-B239-52CAC6273483}" srcId="{0F301B72-A59F-41FC-9AD3-900D149EAA65}" destId="{F3E5146F-2938-4262-8D63-6873716196A3}" srcOrd="0" destOrd="0" parTransId="{C940E3B5-12AB-4097-815F-D95866718C21}" sibTransId="{672C049C-AF49-401C-BF8A-33DD9D51D99F}"/>
    <dgm:cxn modelId="{8F72D4A5-0FA3-4DE5-8618-7C9E20711CA8}" type="presOf" srcId="{021AB38F-AD3F-4892-BC22-0DC0E8EE2CF7}" destId="{D319A294-69D7-41D1-A3AD-36B570C089A2}" srcOrd="1" destOrd="0" presId="urn:microsoft.com/office/officeart/2005/8/layout/process1"/>
    <dgm:cxn modelId="{D086D0B8-389B-4F78-9D96-7E6E8C262D5A}" type="presParOf" srcId="{5C36C19B-F60B-4D59-9520-ADA441F7A70B}" destId="{A5BACBD8-A793-4581-BB71-F93B4DD92E4A}" srcOrd="0" destOrd="0" presId="urn:microsoft.com/office/officeart/2005/8/layout/process1"/>
    <dgm:cxn modelId="{FA2043E7-04C9-4BFE-90D4-B8D6EB2AACBF}" type="presParOf" srcId="{5C36C19B-F60B-4D59-9520-ADA441F7A70B}" destId="{7B8D9CE1-F8DE-46B8-BD7F-6173BB23C6AA}" srcOrd="1" destOrd="0" presId="urn:microsoft.com/office/officeart/2005/8/layout/process1"/>
    <dgm:cxn modelId="{060EAFB5-776F-4FA2-8F44-E8A7702207EE}" type="presParOf" srcId="{7B8D9CE1-F8DE-46B8-BD7F-6173BB23C6AA}" destId="{D319A294-69D7-41D1-A3AD-36B570C089A2}" srcOrd="0" destOrd="0" presId="urn:microsoft.com/office/officeart/2005/8/layout/process1"/>
    <dgm:cxn modelId="{5ABDB2EF-7101-48F1-A27F-FA4CF449F439}" type="presParOf" srcId="{5C36C19B-F60B-4D59-9520-ADA441F7A70B}" destId="{E73146DB-ECDF-46AD-A2E5-CDA0A8BCE68A}" srcOrd="2" destOrd="0" presId="urn:microsoft.com/office/officeart/2005/8/layout/process1"/>
    <dgm:cxn modelId="{A19B758C-7843-4554-879E-66B1755ECCA2}" type="presParOf" srcId="{5C36C19B-F60B-4D59-9520-ADA441F7A70B}" destId="{3C49F511-3BD4-481E-9DEF-AA0E359EBB0D}" srcOrd="3" destOrd="0" presId="urn:microsoft.com/office/officeart/2005/8/layout/process1"/>
    <dgm:cxn modelId="{2F7F5D7E-4E9C-4751-8721-A6234D7855E2}" type="presParOf" srcId="{3C49F511-3BD4-481E-9DEF-AA0E359EBB0D}" destId="{E5DF4A33-EB10-4AF9-8899-7EE03E7E5D0D}" srcOrd="0" destOrd="0" presId="urn:microsoft.com/office/officeart/2005/8/layout/process1"/>
    <dgm:cxn modelId="{CCA69FA7-9972-43B8-A332-C8FE3AC2D805}" type="presParOf" srcId="{5C36C19B-F60B-4D59-9520-ADA441F7A70B}" destId="{3F4613B0-35B9-4D88-88EB-6BC6E624E9F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AB78D-1F0B-4D6D-8FB4-F75C2AE653B8}"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de-DE"/>
        </a:p>
      </dgm:t>
    </dgm:pt>
    <dgm:pt modelId="{C4E4EE0A-1B52-4D2C-9903-391820B9572C}">
      <dgm:prSet custT="1"/>
      <dgm:spPr/>
      <dgm:t>
        <a:bodyPr/>
        <a:lstStyle/>
        <a:p>
          <a:pPr algn="ctr" rtl="0"/>
          <a:r>
            <a:rPr lang="de-DE" sz="2000" b="1" u="sng" dirty="0" smtClean="0">
              <a:solidFill>
                <a:schemeClr val="tx1"/>
              </a:solidFill>
            </a:rPr>
            <a:t>Schwerpunkte:</a:t>
          </a:r>
          <a:endParaRPr lang="de-DE" sz="2000" dirty="0">
            <a:solidFill>
              <a:schemeClr val="tx1"/>
            </a:solidFill>
          </a:endParaRPr>
        </a:p>
      </dgm:t>
    </dgm:pt>
    <dgm:pt modelId="{81E7C12C-B1D8-4123-A59F-BA5819428D9E}" type="parTrans" cxnId="{90478636-90FF-4509-931B-DFAC66DA349E}">
      <dgm:prSet/>
      <dgm:spPr/>
      <dgm:t>
        <a:bodyPr/>
        <a:lstStyle/>
        <a:p>
          <a:pPr algn="ctr"/>
          <a:endParaRPr lang="de-DE" sz="3200">
            <a:solidFill>
              <a:schemeClr val="tx1"/>
            </a:solidFill>
          </a:endParaRPr>
        </a:p>
      </dgm:t>
    </dgm:pt>
    <dgm:pt modelId="{6E21BEC5-167A-4278-8F6D-DC1B0704EBA2}" type="sibTrans" cxnId="{90478636-90FF-4509-931B-DFAC66DA349E}">
      <dgm:prSet/>
      <dgm:spPr/>
      <dgm:t>
        <a:bodyPr/>
        <a:lstStyle/>
        <a:p>
          <a:pPr algn="ctr"/>
          <a:endParaRPr lang="de-DE" sz="3200">
            <a:solidFill>
              <a:schemeClr val="tx1"/>
            </a:solidFill>
          </a:endParaRPr>
        </a:p>
      </dgm:t>
    </dgm:pt>
    <dgm:pt modelId="{4B3712CF-02B7-4CCD-807E-5C3E00C67252}">
      <dgm:prSet custT="1"/>
      <dgm:spPr/>
      <dgm:t>
        <a:bodyPr/>
        <a:lstStyle/>
        <a:p>
          <a:pPr algn="ctr" rtl="0"/>
          <a:r>
            <a:rPr lang="de-DE" sz="2000" b="1" dirty="0" smtClean="0">
              <a:solidFill>
                <a:schemeClr val="tx1"/>
              </a:solidFill>
            </a:rPr>
            <a:t>3. Umsetzung in reale Projekte</a:t>
          </a:r>
          <a:endParaRPr lang="de-DE" sz="2000" b="1" dirty="0">
            <a:solidFill>
              <a:schemeClr val="tx1"/>
            </a:solidFill>
          </a:endParaRPr>
        </a:p>
      </dgm:t>
    </dgm:pt>
    <dgm:pt modelId="{1B176076-9190-4E3E-A455-E3527F9DE94F}" type="sibTrans" cxnId="{397BB8BE-7DD7-4D03-AC45-5BAA75120A78}">
      <dgm:prSet/>
      <dgm:spPr/>
      <dgm:t>
        <a:bodyPr/>
        <a:lstStyle/>
        <a:p>
          <a:pPr algn="ctr"/>
          <a:endParaRPr lang="de-DE" sz="3200">
            <a:solidFill>
              <a:schemeClr val="tx1"/>
            </a:solidFill>
          </a:endParaRPr>
        </a:p>
      </dgm:t>
    </dgm:pt>
    <dgm:pt modelId="{EAFCEA03-B37D-4DCD-BE06-92775D1757C3}" type="parTrans" cxnId="{397BB8BE-7DD7-4D03-AC45-5BAA75120A78}">
      <dgm:prSet/>
      <dgm:spPr/>
      <dgm:t>
        <a:bodyPr/>
        <a:lstStyle/>
        <a:p>
          <a:pPr algn="ctr"/>
          <a:endParaRPr lang="de-DE" sz="3200">
            <a:solidFill>
              <a:schemeClr val="tx1"/>
            </a:solidFill>
          </a:endParaRPr>
        </a:p>
      </dgm:t>
    </dgm:pt>
    <dgm:pt modelId="{3D39A5AE-BB44-47D5-B565-BE58C97BFEDA}">
      <dgm:prSet custT="1"/>
      <dgm:spPr/>
      <dgm:t>
        <a:bodyPr/>
        <a:lstStyle/>
        <a:p>
          <a:pPr algn="ctr" rtl="0"/>
          <a:r>
            <a:rPr lang="de-DE" sz="2000" b="1" dirty="0" smtClean="0">
              <a:solidFill>
                <a:schemeClr val="tx1"/>
              </a:solidFill>
            </a:rPr>
            <a:t>2. Hausarbeit schreiben</a:t>
          </a:r>
          <a:endParaRPr lang="de-DE" sz="2000" b="1" dirty="0">
            <a:solidFill>
              <a:schemeClr val="tx1"/>
            </a:solidFill>
          </a:endParaRPr>
        </a:p>
      </dgm:t>
    </dgm:pt>
    <dgm:pt modelId="{AEDA83C2-58A6-4F22-83A8-C4EC63571A63}" type="sibTrans" cxnId="{75706D05-2437-44F4-8D02-03CEC044B5A8}">
      <dgm:prSet/>
      <dgm:spPr/>
      <dgm:t>
        <a:bodyPr/>
        <a:lstStyle/>
        <a:p>
          <a:pPr algn="ctr"/>
          <a:endParaRPr lang="de-DE" sz="3200">
            <a:solidFill>
              <a:schemeClr val="tx1"/>
            </a:solidFill>
          </a:endParaRPr>
        </a:p>
      </dgm:t>
    </dgm:pt>
    <dgm:pt modelId="{60946835-FC0C-4A95-8AA8-D4E874A6322E}" type="parTrans" cxnId="{75706D05-2437-44F4-8D02-03CEC044B5A8}">
      <dgm:prSet/>
      <dgm:spPr/>
      <dgm:t>
        <a:bodyPr/>
        <a:lstStyle/>
        <a:p>
          <a:pPr algn="ctr"/>
          <a:endParaRPr lang="de-DE" sz="3200">
            <a:solidFill>
              <a:schemeClr val="tx1"/>
            </a:solidFill>
          </a:endParaRPr>
        </a:p>
      </dgm:t>
    </dgm:pt>
    <dgm:pt modelId="{3ED655E1-B4FE-48A7-A6E8-9B15AE02CCBC}">
      <dgm:prSet custT="1"/>
      <dgm:spPr/>
      <dgm:t>
        <a:bodyPr/>
        <a:lstStyle/>
        <a:p>
          <a:pPr algn="ctr" rtl="0"/>
          <a:r>
            <a:rPr lang="de-DE" sz="2000" b="1" dirty="0" smtClean="0">
              <a:solidFill>
                <a:schemeClr val="tx1"/>
              </a:solidFill>
            </a:rPr>
            <a:t>1. Konzept erstellen</a:t>
          </a:r>
          <a:endParaRPr lang="de-DE" sz="2000" b="1" dirty="0">
            <a:solidFill>
              <a:schemeClr val="tx1"/>
            </a:solidFill>
          </a:endParaRPr>
        </a:p>
      </dgm:t>
    </dgm:pt>
    <dgm:pt modelId="{92D4A1B3-723D-4C99-AD76-61A7B3F67774}" type="sibTrans" cxnId="{C3C568E2-DED8-4165-987E-737EBE35A02B}">
      <dgm:prSet/>
      <dgm:spPr/>
      <dgm:t>
        <a:bodyPr/>
        <a:lstStyle/>
        <a:p>
          <a:pPr algn="ctr"/>
          <a:endParaRPr lang="de-DE" sz="3200">
            <a:solidFill>
              <a:schemeClr val="tx1"/>
            </a:solidFill>
          </a:endParaRPr>
        </a:p>
      </dgm:t>
    </dgm:pt>
    <dgm:pt modelId="{1688A0E6-06DC-485C-B2D5-A7321B404FCC}" type="parTrans" cxnId="{C3C568E2-DED8-4165-987E-737EBE35A02B}">
      <dgm:prSet/>
      <dgm:spPr/>
      <dgm:t>
        <a:bodyPr/>
        <a:lstStyle/>
        <a:p>
          <a:pPr algn="ctr"/>
          <a:endParaRPr lang="de-DE" sz="3200">
            <a:solidFill>
              <a:schemeClr val="tx1"/>
            </a:solidFill>
          </a:endParaRPr>
        </a:p>
      </dgm:t>
    </dgm:pt>
    <dgm:pt modelId="{DA7F3013-29BE-408F-B399-4270BEA6C03F}" type="pres">
      <dgm:prSet presAssocID="{62CAB78D-1F0B-4D6D-8FB4-F75C2AE653B8}" presName="Name0" presStyleCnt="0">
        <dgm:presLayoutVars>
          <dgm:dir/>
          <dgm:resizeHandles val="exact"/>
        </dgm:presLayoutVars>
      </dgm:prSet>
      <dgm:spPr/>
      <dgm:t>
        <a:bodyPr/>
        <a:lstStyle/>
        <a:p>
          <a:endParaRPr lang="de-DE"/>
        </a:p>
      </dgm:t>
    </dgm:pt>
    <dgm:pt modelId="{479951A9-2B11-4072-82D5-7115825A2D00}" type="pres">
      <dgm:prSet presAssocID="{C4E4EE0A-1B52-4D2C-9903-391820B9572C}" presName="compNode" presStyleCnt="0"/>
      <dgm:spPr/>
    </dgm:pt>
    <dgm:pt modelId="{302E1698-BF4F-4845-B31C-0477FF7D7DBE}" type="pres">
      <dgm:prSet presAssocID="{C4E4EE0A-1B52-4D2C-9903-391820B9572C}" presName="pictRect" presStyleLbl="node1" presStyleIdx="0" presStyleCnt="4" custScaleX="12361" custScaleY="14658" custLinFactNeighborX="-53222" custLinFactNeighborY="70811"/>
      <dgm:spPr>
        <a:prstGeom prst="mathMinus">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63EEFD84-3A55-4659-A319-39C28B683F6D}" type="pres">
      <dgm:prSet presAssocID="{C4E4EE0A-1B52-4D2C-9903-391820B9572C}" presName="textRect" presStyleLbl="revTx" presStyleIdx="0" presStyleCnt="4" custScaleX="157301">
        <dgm:presLayoutVars>
          <dgm:bulletEnabled val="1"/>
        </dgm:presLayoutVars>
      </dgm:prSet>
      <dgm:spPr/>
      <dgm:t>
        <a:bodyPr/>
        <a:lstStyle/>
        <a:p>
          <a:endParaRPr lang="de-DE"/>
        </a:p>
      </dgm:t>
    </dgm:pt>
    <dgm:pt modelId="{11B9973B-FD40-429E-BDE9-51538E71833E}" type="pres">
      <dgm:prSet presAssocID="{6E21BEC5-167A-4278-8F6D-DC1B0704EBA2}" presName="sibTrans" presStyleLbl="sibTrans2D1" presStyleIdx="0" presStyleCnt="0"/>
      <dgm:spPr/>
      <dgm:t>
        <a:bodyPr/>
        <a:lstStyle/>
        <a:p>
          <a:endParaRPr lang="de-DE"/>
        </a:p>
      </dgm:t>
    </dgm:pt>
    <dgm:pt modelId="{673071C2-80FC-4297-A0CE-027F07580A54}" type="pres">
      <dgm:prSet presAssocID="{3ED655E1-B4FE-48A7-A6E8-9B15AE02CCBC}" presName="compNode" presStyleCnt="0"/>
      <dgm:spPr/>
    </dgm:pt>
    <dgm:pt modelId="{434711AE-5F29-4FFD-80A5-318F6221E79F}" type="pres">
      <dgm:prSet presAssocID="{3ED655E1-B4FE-48A7-A6E8-9B15AE02CCBC}"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9DC545EB-7DA8-4EBA-BC84-F877483CB5C3}" type="pres">
      <dgm:prSet presAssocID="{3ED655E1-B4FE-48A7-A6E8-9B15AE02CCBC}" presName="textRect" presStyleLbl="revTx" presStyleIdx="1" presStyleCnt="4">
        <dgm:presLayoutVars>
          <dgm:bulletEnabled val="1"/>
        </dgm:presLayoutVars>
      </dgm:prSet>
      <dgm:spPr/>
      <dgm:t>
        <a:bodyPr/>
        <a:lstStyle/>
        <a:p>
          <a:endParaRPr lang="de-DE"/>
        </a:p>
      </dgm:t>
    </dgm:pt>
    <dgm:pt modelId="{A04DFF47-7E26-4D8B-AC5A-2386A0D4D3E8}" type="pres">
      <dgm:prSet presAssocID="{92D4A1B3-723D-4C99-AD76-61A7B3F67774}" presName="sibTrans" presStyleLbl="sibTrans2D1" presStyleIdx="0" presStyleCnt="0"/>
      <dgm:spPr/>
      <dgm:t>
        <a:bodyPr/>
        <a:lstStyle/>
        <a:p>
          <a:endParaRPr lang="de-DE"/>
        </a:p>
      </dgm:t>
    </dgm:pt>
    <dgm:pt modelId="{00726DB4-ECCF-4266-B950-48B4CD5E3D9F}" type="pres">
      <dgm:prSet presAssocID="{3D39A5AE-BB44-47D5-B565-BE58C97BFEDA}" presName="compNode" presStyleCnt="0"/>
      <dgm:spPr/>
    </dgm:pt>
    <dgm:pt modelId="{49E61F7F-2507-4CC3-B411-1E71B237D334}" type="pres">
      <dgm:prSet presAssocID="{3D39A5AE-BB44-47D5-B565-BE58C97BFEDA}" presName="pictRect" presStyleLbl="node1" presStyleIdx="2" presStyleCnt="4" custLinFactNeighborX="23605" custLinFactNeighborY="-245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33115667-357D-466E-9586-442678CE0237}" type="pres">
      <dgm:prSet presAssocID="{3D39A5AE-BB44-47D5-B565-BE58C97BFEDA}" presName="textRect" presStyleLbl="revTx" presStyleIdx="2" presStyleCnt="4" custScaleX="151645">
        <dgm:presLayoutVars>
          <dgm:bulletEnabled val="1"/>
        </dgm:presLayoutVars>
      </dgm:prSet>
      <dgm:spPr/>
      <dgm:t>
        <a:bodyPr/>
        <a:lstStyle/>
        <a:p>
          <a:endParaRPr lang="de-DE"/>
        </a:p>
      </dgm:t>
    </dgm:pt>
    <dgm:pt modelId="{0A6EF72A-417B-4650-A55F-235DE9E16380}" type="pres">
      <dgm:prSet presAssocID="{AEDA83C2-58A6-4F22-83A8-C4EC63571A63}" presName="sibTrans" presStyleLbl="sibTrans2D1" presStyleIdx="0" presStyleCnt="0"/>
      <dgm:spPr/>
      <dgm:t>
        <a:bodyPr/>
        <a:lstStyle/>
        <a:p>
          <a:endParaRPr lang="de-DE"/>
        </a:p>
      </dgm:t>
    </dgm:pt>
    <dgm:pt modelId="{E2477F20-4BEE-409F-A825-554695D48CCC}" type="pres">
      <dgm:prSet presAssocID="{4B3712CF-02B7-4CCD-807E-5C3E00C67252}" presName="compNode" presStyleCnt="0"/>
      <dgm:spPr/>
    </dgm:pt>
    <dgm:pt modelId="{3F3E39DC-B9F7-4EAC-A83A-5741C5B4DD65}" type="pres">
      <dgm:prSet presAssocID="{4B3712CF-02B7-4CCD-807E-5C3E00C67252}" presName="pictRect" presStyleLbl="node1" presStyleIdx="3" presStyleCnt="4" custLinFactNeighborX="-82724" custLinFactNeighborY="247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pt>
    <dgm:pt modelId="{A57D9840-DAB1-4D62-B714-556E4018C74C}" type="pres">
      <dgm:prSet presAssocID="{4B3712CF-02B7-4CCD-807E-5C3E00C67252}" presName="textRect" presStyleLbl="revTx" presStyleIdx="3" presStyleCnt="4" custScaleX="196599" custLinFactNeighborX="-39402" custLinFactNeighborY="6699">
        <dgm:presLayoutVars>
          <dgm:bulletEnabled val="1"/>
        </dgm:presLayoutVars>
      </dgm:prSet>
      <dgm:spPr/>
      <dgm:t>
        <a:bodyPr/>
        <a:lstStyle/>
        <a:p>
          <a:endParaRPr lang="de-DE"/>
        </a:p>
      </dgm:t>
    </dgm:pt>
  </dgm:ptLst>
  <dgm:cxnLst>
    <dgm:cxn modelId="{FD3D0B7F-D963-41D7-8D30-0AC6820E8C80}" type="presOf" srcId="{3ED655E1-B4FE-48A7-A6E8-9B15AE02CCBC}" destId="{9DC545EB-7DA8-4EBA-BC84-F877483CB5C3}" srcOrd="0" destOrd="0" presId="urn:microsoft.com/office/officeart/2005/8/layout/pList1"/>
    <dgm:cxn modelId="{AB3DF79F-27D1-4B5E-82C4-9CF82C897507}" type="presOf" srcId="{92D4A1B3-723D-4C99-AD76-61A7B3F67774}" destId="{A04DFF47-7E26-4D8B-AC5A-2386A0D4D3E8}" srcOrd="0" destOrd="0" presId="urn:microsoft.com/office/officeart/2005/8/layout/pList1"/>
    <dgm:cxn modelId="{C3C568E2-DED8-4165-987E-737EBE35A02B}" srcId="{62CAB78D-1F0B-4D6D-8FB4-F75C2AE653B8}" destId="{3ED655E1-B4FE-48A7-A6E8-9B15AE02CCBC}" srcOrd="1" destOrd="0" parTransId="{1688A0E6-06DC-485C-B2D5-A7321B404FCC}" sibTransId="{92D4A1B3-723D-4C99-AD76-61A7B3F67774}"/>
    <dgm:cxn modelId="{0C533AF7-6630-458C-906A-D988A3D2FE60}" type="presOf" srcId="{C4E4EE0A-1B52-4D2C-9903-391820B9572C}" destId="{63EEFD84-3A55-4659-A319-39C28B683F6D}" srcOrd="0" destOrd="0" presId="urn:microsoft.com/office/officeart/2005/8/layout/pList1"/>
    <dgm:cxn modelId="{5A77810E-9300-4972-BB1A-F3DF6E6868E6}" type="presOf" srcId="{6E21BEC5-167A-4278-8F6D-DC1B0704EBA2}" destId="{11B9973B-FD40-429E-BDE9-51538E71833E}" srcOrd="0" destOrd="0" presId="urn:microsoft.com/office/officeart/2005/8/layout/pList1"/>
    <dgm:cxn modelId="{A0B7724A-EC49-4B9B-9C78-A345BBC02D6B}" type="presOf" srcId="{AEDA83C2-58A6-4F22-83A8-C4EC63571A63}" destId="{0A6EF72A-417B-4650-A55F-235DE9E16380}" srcOrd="0" destOrd="0" presId="urn:microsoft.com/office/officeart/2005/8/layout/pList1"/>
    <dgm:cxn modelId="{397BB8BE-7DD7-4D03-AC45-5BAA75120A78}" srcId="{62CAB78D-1F0B-4D6D-8FB4-F75C2AE653B8}" destId="{4B3712CF-02B7-4CCD-807E-5C3E00C67252}" srcOrd="3" destOrd="0" parTransId="{EAFCEA03-B37D-4DCD-BE06-92775D1757C3}" sibTransId="{1B176076-9190-4E3E-A455-E3527F9DE94F}"/>
    <dgm:cxn modelId="{75706D05-2437-44F4-8D02-03CEC044B5A8}" srcId="{62CAB78D-1F0B-4D6D-8FB4-F75C2AE653B8}" destId="{3D39A5AE-BB44-47D5-B565-BE58C97BFEDA}" srcOrd="2" destOrd="0" parTransId="{60946835-FC0C-4A95-8AA8-D4E874A6322E}" sibTransId="{AEDA83C2-58A6-4F22-83A8-C4EC63571A63}"/>
    <dgm:cxn modelId="{CAEB2FF4-F2F6-45DE-999C-1F6B7885BD28}" type="presOf" srcId="{62CAB78D-1F0B-4D6D-8FB4-F75C2AE653B8}" destId="{DA7F3013-29BE-408F-B399-4270BEA6C03F}" srcOrd="0" destOrd="0" presId="urn:microsoft.com/office/officeart/2005/8/layout/pList1"/>
    <dgm:cxn modelId="{90478636-90FF-4509-931B-DFAC66DA349E}" srcId="{62CAB78D-1F0B-4D6D-8FB4-F75C2AE653B8}" destId="{C4E4EE0A-1B52-4D2C-9903-391820B9572C}" srcOrd="0" destOrd="0" parTransId="{81E7C12C-B1D8-4123-A59F-BA5819428D9E}" sibTransId="{6E21BEC5-167A-4278-8F6D-DC1B0704EBA2}"/>
    <dgm:cxn modelId="{36A3D2ED-1B41-4D8C-8D14-8474984BE2B5}" type="presOf" srcId="{4B3712CF-02B7-4CCD-807E-5C3E00C67252}" destId="{A57D9840-DAB1-4D62-B714-556E4018C74C}" srcOrd="0" destOrd="0" presId="urn:microsoft.com/office/officeart/2005/8/layout/pList1"/>
    <dgm:cxn modelId="{6F0C087B-90A1-4F76-889A-6E86DA4C6CA6}" type="presOf" srcId="{3D39A5AE-BB44-47D5-B565-BE58C97BFEDA}" destId="{33115667-357D-466E-9586-442678CE0237}" srcOrd="0" destOrd="0" presId="urn:microsoft.com/office/officeart/2005/8/layout/pList1"/>
    <dgm:cxn modelId="{B54B572A-404E-4C8C-B007-8EF9AAE0B915}" type="presParOf" srcId="{DA7F3013-29BE-408F-B399-4270BEA6C03F}" destId="{479951A9-2B11-4072-82D5-7115825A2D00}" srcOrd="0" destOrd="0" presId="urn:microsoft.com/office/officeart/2005/8/layout/pList1"/>
    <dgm:cxn modelId="{EDF934D5-1CE5-4FF2-90A0-58C8B2D3ED41}" type="presParOf" srcId="{479951A9-2B11-4072-82D5-7115825A2D00}" destId="{302E1698-BF4F-4845-B31C-0477FF7D7DBE}" srcOrd="0" destOrd="0" presId="urn:microsoft.com/office/officeart/2005/8/layout/pList1"/>
    <dgm:cxn modelId="{11A04492-0062-4ECC-836A-A765F589CF45}" type="presParOf" srcId="{479951A9-2B11-4072-82D5-7115825A2D00}" destId="{63EEFD84-3A55-4659-A319-39C28B683F6D}" srcOrd="1" destOrd="0" presId="urn:microsoft.com/office/officeart/2005/8/layout/pList1"/>
    <dgm:cxn modelId="{969C24C5-99FC-4CF3-B9EB-93C0C6FCE1CA}" type="presParOf" srcId="{DA7F3013-29BE-408F-B399-4270BEA6C03F}" destId="{11B9973B-FD40-429E-BDE9-51538E71833E}" srcOrd="1" destOrd="0" presId="urn:microsoft.com/office/officeart/2005/8/layout/pList1"/>
    <dgm:cxn modelId="{4DCBC6CE-899D-413D-ABF8-24F9E6C4183E}" type="presParOf" srcId="{DA7F3013-29BE-408F-B399-4270BEA6C03F}" destId="{673071C2-80FC-4297-A0CE-027F07580A54}" srcOrd="2" destOrd="0" presId="urn:microsoft.com/office/officeart/2005/8/layout/pList1"/>
    <dgm:cxn modelId="{546FBCD9-724B-495A-B122-E6CCB5464B7F}" type="presParOf" srcId="{673071C2-80FC-4297-A0CE-027F07580A54}" destId="{434711AE-5F29-4FFD-80A5-318F6221E79F}" srcOrd="0" destOrd="0" presId="urn:microsoft.com/office/officeart/2005/8/layout/pList1"/>
    <dgm:cxn modelId="{02186EB6-CE91-4288-AA2B-85784991108E}" type="presParOf" srcId="{673071C2-80FC-4297-A0CE-027F07580A54}" destId="{9DC545EB-7DA8-4EBA-BC84-F877483CB5C3}" srcOrd="1" destOrd="0" presId="urn:microsoft.com/office/officeart/2005/8/layout/pList1"/>
    <dgm:cxn modelId="{5EA8D4D1-9951-4A43-8DEB-60DB09CDB161}" type="presParOf" srcId="{DA7F3013-29BE-408F-B399-4270BEA6C03F}" destId="{A04DFF47-7E26-4D8B-AC5A-2386A0D4D3E8}" srcOrd="3" destOrd="0" presId="urn:microsoft.com/office/officeart/2005/8/layout/pList1"/>
    <dgm:cxn modelId="{464B5A52-4343-4B3C-8BA7-17F3705A77A7}" type="presParOf" srcId="{DA7F3013-29BE-408F-B399-4270BEA6C03F}" destId="{00726DB4-ECCF-4266-B950-48B4CD5E3D9F}" srcOrd="4" destOrd="0" presId="urn:microsoft.com/office/officeart/2005/8/layout/pList1"/>
    <dgm:cxn modelId="{16CDB61F-DDF1-498C-9CCA-028972B74273}" type="presParOf" srcId="{00726DB4-ECCF-4266-B950-48B4CD5E3D9F}" destId="{49E61F7F-2507-4CC3-B411-1E71B237D334}" srcOrd="0" destOrd="0" presId="urn:microsoft.com/office/officeart/2005/8/layout/pList1"/>
    <dgm:cxn modelId="{41FC70F5-4782-442C-98C6-C846C533C40A}" type="presParOf" srcId="{00726DB4-ECCF-4266-B950-48B4CD5E3D9F}" destId="{33115667-357D-466E-9586-442678CE0237}" srcOrd="1" destOrd="0" presId="urn:microsoft.com/office/officeart/2005/8/layout/pList1"/>
    <dgm:cxn modelId="{5ECB67BB-2183-417F-A5E4-FF7542362212}" type="presParOf" srcId="{DA7F3013-29BE-408F-B399-4270BEA6C03F}" destId="{0A6EF72A-417B-4650-A55F-235DE9E16380}" srcOrd="5" destOrd="0" presId="urn:microsoft.com/office/officeart/2005/8/layout/pList1"/>
    <dgm:cxn modelId="{376A9D2B-F780-43EF-A64F-F7ADF821BAB3}" type="presParOf" srcId="{DA7F3013-29BE-408F-B399-4270BEA6C03F}" destId="{E2477F20-4BEE-409F-A825-554695D48CCC}" srcOrd="6" destOrd="0" presId="urn:microsoft.com/office/officeart/2005/8/layout/pList1"/>
    <dgm:cxn modelId="{0ACA5E2F-7763-4F45-B98E-D7992929B90C}" type="presParOf" srcId="{E2477F20-4BEE-409F-A825-554695D48CCC}" destId="{3F3E39DC-B9F7-4EAC-A83A-5741C5B4DD65}" srcOrd="0" destOrd="0" presId="urn:microsoft.com/office/officeart/2005/8/layout/pList1"/>
    <dgm:cxn modelId="{0CA9A6EF-24AA-4F72-B350-6A53A092E853}" type="presParOf" srcId="{E2477F20-4BEE-409F-A825-554695D48CCC}" destId="{A57D9840-DAB1-4D62-B714-556E4018C74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AB78D-1F0B-4D6D-8FB4-F75C2AE653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C4E4EE0A-1B52-4D2C-9903-391820B9572C}">
      <dgm:prSet custT="1"/>
      <dgm:spPr/>
      <dgm:t>
        <a:bodyPr/>
        <a:lstStyle/>
        <a:p>
          <a:pPr rtl="0"/>
          <a:r>
            <a:rPr lang="de-DE" sz="1800" b="1" u="sng" dirty="0" smtClean="0">
              <a:solidFill>
                <a:schemeClr val="tx1"/>
              </a:solidFill>
            </a:rPr>
            <a:t>Schwerpunkte</a:t>
          </a:r>
          <a:r>
            <a:rPr lang="de-DE" sz="1800" dirty="0" smtClean="0">
              <a:solidFill>
                <a:schemeClr val="tx1"/>
              </a:solidFill>
            </a:rPr>
            <a:t>: Konzeption, Hausarbeit und die Umsetzung in reale Projekte. </a:t>
          </a:r>
          <a:endParaRPr lang="de-DE" sz="1800" dirty="0">
            <a:solidFill>
              <a:schemeClr val="tx1"/>
            </a:solidFill>
          </a:endParaRPr>
        </a:p>
      </dgm:t>
    </dgm:pt>
    <dgm:pt modelId="{81E7C12C-B1D8-4123-A59F-BA5819428D9E}" type="parTrans" cxnId="{90478636-90FF-4509-931B-DFAC66DA349E}">
      <dgm:prSet/>
      <dgm:spPr/>
      <dgm:t>
        <a:bodyPr/>
        <a:lstStyle/>
        <a:p>
          <a:endParaRPr lang="de-DE" sz="2800">
            <a:solidFill>
              <a:schemeClr val="tx1"/>
            </a:solidFill>
          </a:endParaRPr>
        </a:p>
      </dgm:t>
    </dgm:pt>
    <dgm:pt modelId="{6E21BEC5-167A-4278-8F6D-DC1B0704EBA2}" type="sibTrans" cxnId="{90478636-90FF-4509-931B-DFAC66DA349E}">
      <dgm:prSet/>
      <dgm:spPr/>
      <dgm:t>
        <a:bodyPr/>
        <a:lstStyle/>
        <a:p>
          <a:endParaRPr lang="de-DE" sz="2800">
            <a:solidFill>
              <a:schemeClr val="tx1"/>
            </a:solidFill>
          </a:endParaRPr>
        </a:p>
      </dgm:t>
    </dgm:pt>
    <dgm:pt modelId="{D0071CB8-9068-4F98-AE8B-7868FA264F01}">
      <dgm:prSet custT="1"/>
      <dgm:spPr/>
      <dgm:t>
        <a:bodyPr/>
        <a:lstStyle/>
        <a:p>
          <a:pPr rtl="0"/>
          <a:r>
            <a:rPr lang="de-DE" sz="1800" smtClean="0">
              <a:solidFill>
                <a:schemeClr val="tx1"/>
              </a:solidFill>
            </a:rPr>
            <a:t>Schülerinnen und Schüler gleich ihren eigenen </a:t>
          </a:r>
          <a:r>
            <a:rPr lang="de-DE" sz="1800" b="1" smtClean="0">
              <a:solidFill>
                <a:schemeClr val="tx1"/>
              </a:solidFill>
            </a:rPr>
            <a:t>Pressebericht</a:t>
          </a:r>
          <a:r>
            <a:rPr lang="de-DE" sz="1800" smtClean="0">
              <a:solidFill>
                <a:schemeClr val="tx1"/>
              </a:solidFill>
            </a:rPr>
            <a:t> mit.</a:t>
          </a:r>
          <a:endParaRPr lang="de-DE" sz="1800">
            <a:solidFill>
              <a:schemeClr val="tx1"/>
            </a:solidFill>
          </a:endParaRPr>
        </a:p>
      </dgm:t>
    </dgm:pt>
    <dgm:pt modelId="{E09E1FA4-FF5B-46E8-9B36-0E3A42361B21}" type="parTrans" cxnId="{49B10D73-367A-44EE-BBEF-749ECEE498EE}">
      <dgm:prSet/>
      <dgm:spPr/>
      <dgm:t>
        <a:bodyPr/>
        <a:lstStyle/>
        <a:p>
          <a:endParaRPr lang="de-DE" sz="2800">
            <a:solidFill>
              <a:schemeClr val="tx1"/>
            </a:solidFill>
          </a:endParaRPr>
        </a:p>
      </dgm:t>
    </dgm:pt>
    <dgm:pt modelId="{9C027C4A-840C-4FCC-B658-547DFB276F3F}" type="sibTrans" cxnId="{49B10D73-367A-44EE-BBEF-749ECEE498EE}">
      <dgm:prSet/>
      <dgm:spPr/>
      <dgm:t>
        <a:bodyPr/>
        <a:lstStyle/>
        <a:p>
          <a:endParaRPr lang="de-DE" sz="2800">
            <a:solidFill>
              <a:schemeClr val="tx1"/>
            </a:solidFill>
          </a:endParaRPr>
        </a:p>
      </dgm:t>
    </dgm:pt>
    <dgm:pt modelId="{1F85CDEE-2138-4DF1-A703-F64FA05A798E}">
      <dgm:prSet custT="1"/>
      <dgm:spPr/>
      <dgm:t>
        <a:bodyPr/>
        <a:lstStyle/>
        <a:p>
          <a:pPr rtl="0"/>
          <a:r>
            <a:rPr lang="de-DE" sz="1800" b="1" dirty="0" smtClean="0">
              <a:solidFill>
                <a:schemeClr val="tx1"/>
              </a:solidFill>
            </a:rPr>
            <a:t>Holzspielzeuge</a:t>
          </a:r>
          <a:r>
            <a:rPr lang="de-DE" sz="1800" dirty="0" smtClean="0">
              <a:solidFill>
                <a:schemeClr val="tx1"/>
              </a:solidFill>
            </a:rPr>
            <a:t> wurden in Werkstätten gebaut, ein Teil des Spiels liegt als Muster bei.</a:t>
          </a:r>
          <a:endParaRPr lang="de-DE" sz="1800" dirty="0">
            <a:solidFill>
              <a:schemeClr val="tx1"/>
            </a:solidFill>
          </a:endParaRPr>
        </a:p>
      </dgm:t>
    </dgm:pt>
    <dgm:pt modelId="{00BFFC4F-79EB-4B59-A211-1ABB9EBDA414}" type="parTrans" cxnId="{3A30CFA5-E974-489A-9B28-F70CD6F6B060}">
      <dgm:prSet/>
      <dgm:spPr/>
      <dgm:t>
        <a:bodyPr/>
        <a:lstStyle/>
        <a:p>
          <a:endParaRPr lang="de-DE" sz="2800">
            <a:solidFill>
              <a:schemeClr val="tx1"/>
            </a:solidFill>
          </a:endParaRPr>
        </a:p>
      </dgm:t>
    </dgm:pt>
    <dgm:pt modelId="{0C477235-47BC-42E3-AB59-13B5B5BDE028}" type="sibTrans" cxnId="{3A30CFA5-E974-489A-9B28-F70CD6F6B060}">
      <dgm:prSet/>
      <dgm:spPr/>
      <dgm:t>
        <a:bodyPr/>
        <a:lstStyle/>
        <a:p>
          <a:endParaRPr lang="de-DE" sz="2800">
            <a:solidFill>
              <a:schemeClr val="tx1"/>
            </a:solidFill>
          </a:endParaRPr>
        </a:p>
      </dgm:t>
    </dgm:pt>
    <dgm:pt modelId="{AA5C9989-AB58-42DE-B64D-19E2B92194ED}">
      <dgm:prSet custT="1"/>
      <dgm:spPr/>
      <dgm:t>
        <a:bodyPr/>
        <a:lstStyle/>
        <a:p>
          <a:pPr rtl="0"/>
          <a:r>
            <a:rPr lang="de-DE" sz="1800" b="1" smtClean="0">
              <a:solidFill>
                <a:schemeClr val="tx1"/>
              </a:solidFill>
            </a:rPr>
            <a:t>Bürgermeister, 2. Stadtvertreter, Pfarrer </a:t>
          </a:r>
          <a:r>
            <a:rPr lang="de-DE" sz="1800" smtClean="0">
              <a:solidFill>
                <a:schemeClr val="tx1"/>
              </a:solidFill>
            </a:rPr>
            <a:t>wurden eingebunden. </a:t>
          </a:r>
          <a:endParaRPr lang="de-DE" sz="1800">
            <a:solidFill>
              <a:schemeClr val="tx1"/>
            </a:solidFill>
          </a:endParaRPr>
        </a:p>
      </dgm:t>
    </dgm:pt>
    <dgm:pt modelId="{9E973F94-1DC2-4CC3-9BFC-E7AF2137D836}" type="parTrans" cxnId="{E3B70BB3-9E52-4603-B600-D825885536C1}">
      <dgm:prSet/>
      <dgm:spPr/>
      <dgm:t>
        <a:bodyPr/>
        <a:lstStyle/>
        <a:p>
          <a:endParaRPr lang="de-DE" sz="2800">
            <a:solidFill>
              <a:schemeClr val="tx1"/>
            </a:solidFill>
          </a:endParaRPr>
        </a:p>
      </dgm:t>
    </dgm:pt>
    <dgm:pt modelId="{0F69790B-2854-4AEB-8041-66FE5632DC18}" type="sibTrans" cxnId="{E3B70BB3-9E52-4603-B600-D825885536C1}">
      <dgm:prSet/>
      <dgm:spPr/>
      <dgm:t>
        <a:bodyPr/>
        <a:lstStyle/>
        <a:p>
          <a:endParaRPr lang="de-DE" sz="2800">
            <a:solidFill>
              <a:schemeClr val="tx1"/>
            </a:solidFill>
          </a:endParaRPr>
        </a:p>
      </dgm:t>
    </dgm:pt>
    <dgm:pt modelId="{4D7306AE-2957-4CBE-A82F-F5765636502A}">
      <dgm:prSet custT="1"/>
      <dgm:spPr/>
      <dgm:t>
        <a:bodyPr/>
        <a:lstStyle/>
        <a:p>
          <a:pPr rtl="0"/>
          <a:r>
            <a:rPr lang="de-DE" sz="1800" smtClean="0">
              <a:solidFill>
                <a:schemeClr val="tx1"/>
              </a:solidFill>
            </a:rPr>
            <a:t>Viele Projekte wurden bereits umgesetzt: „ </a:t>
          </a:r>
          <a:r>
            <a:rPr lang="de-DE" sz="1800" b="1" smtClean="0">
              <a:solidFill>
                <a:schemeClr val="tx1"/>
              </a:solidFill>
            </a:rPr>
            <a:t>Dancing Girls“, „Eine Brücke bauen“, „Sport für Jung und Alt.</a:t>
          </a:r>
          <a:endParaRPr lang="de-DE" sz="1800">
            <a:solidFill>
              <a:schemeClr val="tx1"/>
            </a:solidFill>
          </a:endParaRPr>
        </a:p>
      </dgm:t>
    </dgm:pt>
    <dgm:pt modelId="{ED48499F-928F-4F4A-800F-D433AEE268EC}" type="parTrans" cxnId="{E66A2451-C7FD-43D9-A461-F53DA84C3768}">
      <dgm:prSet/>
      <dgm:spPr/>
      <dgm:t>
        <a:bodyPr/>
        <a:lstStyle/>
        <a:p>
          <a:endParaRPr lang="de-DE" sz="2800">
            <a:solidFill>
              <a:schemeClr val="tx1"/>
            </a:solidFill>
          </a:endParaRPr>
        </a:p>
      </dgm:t>
    </dgm:pt>
    <dgm:pt modelId="{8B9AC901-1B92-450A-BD78-407F4E218F51}" type="sibTrans" cxnId="{E66A2451-C7FD-43D9-A461-F53DA84C3768}">
      <dgm:prSet/>
      <dgm:spPr/>
      <dgm:t>
        <a:bodyPr/>
        <a:lstStyle/>
        <a:p>
          <a:endParaRPr lang="de-DE" sz="2800">
            <a:solidFill>
              <a:schemeClr val="tx1"/>
            </a:solidFill>
          </a:endParaRPr>
        </a:p>
      </dgm:t>
    </dgm:pt>
    <dgm:pt modelId="{6AA5F26F-B9AF-4E41-889F-DD130BB428AA}">
      <dgm:prSet custT="1"/>
      <dgm:spPr/>
      <dgm:t>
        <a:bodyPr/>
        <a:lstStyle/>
        <a:p>
          <a:pPr rtl="0"/>
          <a:r>
            <a:rPr lang="de-DE" sz="1800" smtClean="0">
              <a:solidFill>
                <a:schemeClr val="tx1"/>
              </a:solidFill>
            </a:rPr>
            <a:t>Projekte stehen noch aus: „Basteln Frühjahr, Sommer, Winter, Herbst“ und „Kochen mit Jung und Alt (Integration)“...</a:t>
          </a:r>
          <a:endParaRPr lang="de-DE" sz="1800">
            <a:solidFill>
              <a:schemeClr val="tx1"/>
            </a:solidFill>
          </a:endParaRPr>
        </a:p>
      </dgm:t>
    </dgm:pt>
    <dgm:pt modelId="{89598A5F-8890-4B9C-AD12-1B1AA0BB8D11}" type="parTrans" cxnId="{8B03F1B5-9613-4779-A4CD-A4C5248C6E6B}">
      <dgm:prSet/>
      <dgm:spPr/>
      <dgm:t>
        <a:bodyPr/>
        <a:lstStyle/>
        <a:p>
          <a:endParaRPr lang="de-DE" sz="2800">
            <a:solidFill>
              <a:schemeClr val="tx1"/>
            </a:solidFill>
          </a:endParaRPr>
        </a:p>
      </dgm:t>
    </dgm:pt>
    <dgm:pt modelId="{41EE603B-8894-449E-A600-64335213E408}" type="sibTrans" cxnId="{8B03F1B5-9613-4779-A4CD-A4C5248C6E6B}">
      <dgm:prSet/>
      <dgm:spPr/>
      <dgm:t>
        <a:bodyPr/>
        <a:lstStyle/>
        <a:p>
          <a:endParaRPr lang="de-DE" sz="2800">
            <a:solidFill>
              <a:schemeClr val="tx1"/>
            </a:solidFill>
          </a:endParaRPr>
        </a:p>
      </dgm:t>
    </dgm:pt>
    <dgm:pt modelId="{0E2484FE-B312-4084-8CFB-232B598395B9}">
      <dgm:prSet custT="1"/>
      <dgm:spPr/>
      <dgm:t>
        <a:bodyPr/>
        <a:lstStyle/>
        <a:p>
          <a:pPr rtl="0"/>
          <a:r>
            <a:rPr lang="de-DE" sz="1800" smtClean="0">
              <a:solidFill>
                <a:schemeClr val="tx1"/>
              </a:solidFill>
            </a:rPr>
            <a:t>Konzepte wurden entwickelt: „</a:t>
          </a:r>
          <a:r>
            <a:rPr lang="de-DE" sz="1800" b="1" smtClean="0">
              <a:solidFill>
                <a:schemeClr val="tx1"/>
              </a:solidFill>
            </a:rPr>
            <a:t>Rentneramt</a:t>
          </a:r>
          <a:r>
            <a:rPr lang="de-DE" sz="1800" smtClean="0">
              <a:solidFill>
                <a:schemeClr val="tx1"/>
              </a:solidFill>
            </a:rPr>
            <a:t>“.</a:t>
          </a:r>
          <a:endParaRPr lang="de-DE" sz="1800">
            <a:solidFill>
              <a:schemeClr val="tx1"/>
            </a:solidFill>
          </a:endParaRPr>
        </a:p>
      </dgm:t>
    </dgm:pt>
    <dgm:pt modelId="{EEAF406D-C48E-4F81-B6F1-7927B130A49C}" type="parTrans" cxnId="{AF783FA8-4F9E-4929-9FAD-AC7851F80F34}">
      <dgm:prSet/>
      <dgm:spPr/>
      <dgm:t>
        <a:bodyPr/>
        <a:lstStyle/>
        <a:p>
          <a:endParaRPr lang="de-DE" sz="2800">
            <a:solidFill>
              <a:schemeClr val="tx1"/>
            </a:solidFill>
          </a:endParaRPr>
        </a:p>
      </dgm:t>
    </dgm:pt>
    <dgm:pt modelId="{471CF340-FA66-4BEC-8EDA-F201C9861AD3}" type="sibTrans" cxnId="{AF783FA8-4F9E-4929-9FAD-AC7851F80F34}">
      <dgm:prSet/>
      <dgm:spPr/>
      <dgm:t>
        <a:bodyPr/>
        <a:lstStyle/>
        <a:p>
          <a:endParaRPr lang="de-DE" sz="2800">
            <a:solidFill>
              <a:schemeClr val="tx1"/>
            </a:solidFill>
          </a:endParaRPr>
        </a:p>
      </dgm:t>
    </dgm:pt>
    <dgm:pt modelId="{23AC4852-A038-4CEF-842D-05B8489BCB68}">
      <dgm:prSet custT="1"/>
      <dgm:spPr/>
      <dgm:t>
        <a:bodyPr/>
        <a:lstStyle/>
        <a:p>
          <a:pPr rtl="0"/>
          <a:r>
            <a:rPr lang="de-DE" sz="1800" smtClean="0">
              <a:solidFill>
                <a:schemeClr val="tx1"/>
              </a:solidFill>
            </a:rPr>
            <a:t>Neue Projekte wurden für Limburg angestoßen: </a:t>
          </a:r>
          <a:r>
            <a:rPr lang="de-DE" sz="1800" b="1" smtClean="0">
              <a:solidFill>
                <a:schemeClr val="tx1"/>
              </a:solidFill>
            </a:rPr>
            <a:t>Mehrgenerationenhaus</a:t>
          </a:r>
          <a:r>
            <a:rPr lang="de-DE" sz="1800" smtClean="0">
              <a:solidFill>
                <a:schemeClr val="tx1"/>
              </a:solidFill>
            </a:rPr>
            <a:t>.</a:t>
          </a:r>
          <a:endParaRPr lang="de-DE" sz="1800">
            <a:solidFill>
              <a:schemeClr val="tx1"/>
            </a:solidFill>
          </a:endParaRPr>
        </a:p>
      </dgm:t>
    </dgm:pt>
    <dgm:pt modelId="{1772326A-43BA-4B69-8E00-0FBC955FD787}" type="parTrans" cxnId="{B5DFBD95-5C2A-48AC-94BD-E0B6314AD650}">
      <dgm:prSet/>
      <dgm:spPr/>
      <dgm:t>
        <a:bodyPr/>
        <a:lstStyle/>
        <a:p>
          <a:endParaRPr lang="de-DE" sz="2800">
            <a:solidFill>
              <a:schemeClr val="tx1"/>
            </a:solidFill>
          </a:endParaRPr>
        </a:p>
      </dgm:t>
    </dgm:pt>
    <dgm:pt modelId="{0B19C5AD-D14F-4FB6-8C20-F011A4D5AA8B}" type="sibTrans" cxnId="{B5DFBD95-5C2A-48AC-94BD-E0B6314AD650}">
      <dgm:prSet/>
      <dgm:spPr/>
      <dgm:t>
        <a:bodyPr/>
        <a:lstStyle/>
        <a:p>
          <a:endParaRPr lang="de-DE" sz="2800">
            <a:solidFill>
              <a:schemeClr val="tx1"/>
            </a:solidFill>
          </a:endParaRPr>
        </a:p>
      </dgm:t>
    </dgm:pt>
    <dgm:pt modelId="{3ED655E1-B4FE-48A7-A6E8-9B15AE02CCBC}">
      <dgm:prSet custT="1"/>
      <dgm:spPr/>
      <dgm:t>
        <a:bodyPr/>
        <a:lstStyle/>
        <a:p>
          <a:pPr rtl="0"/>
          <a:r>
            <a:rPr lang="de-DE" sz="1800" b="1" smtClean="0">
              <a:solidFill>
                <a:schemeClr val="tx1"/>
              </a:solidFill>
            </a:rPr>
            <a:t>Umfragen</a:t>
          </a:r>
          <a:r>
            <a:rPr lang="de-DE" sz="1800" smtClean="0">
              <a:solidFill>
                <a:schemeClr val="tx1"/>
              </a:solidFill>
            </a:rPr>
            <a:t> durchgeführt und in den Kontext des Themas gebracht.</a:t>
          </a:r>
          <a:endParaRPr lang="de-DE" sz="1800">
            <a:solidFill>
              <a:schemeClr val="tx1"/>
            </a:solidFill>
          </a:endParaRPr>
        </a:p>
      </dgm:t>
    </dgm:pt>
    <dgm:pt modelId="{1688A0E6-06DC-485C-B2D5-A7321B404FCC}" type="parTrans" cxnId="{C3C568E2-DED8-4165-987E-737EBE35A02B}">
      <dgm:prSet/>
      <dgm:spPr/>
      <dgm:t>
        <a:bodyPr/>
        <a:lstStyle/>
        <a:p>
          <a:endParaRPr lang="de-DE" sz="2800">
            <a:solidFill>
              <a:schemeClr val="tx1"/>
            </a:solidFill>
          </a:endParaRPr>
        </a:p>
      </dgm:t>
    </dgm:pt>
    <dgm:pt modelId="{92D4A1B3-723D-4C99-AD76-61A7B3F67774}" type="sibTrans" cxnId="{C3C568E2-DED8-4165-987E-737EBE35A02B}">
      <dgm:prSet/>
      <dgm:spPr/>
      <dgm:t>
        <a:bodyPr/>
        <a:lstStyle/>
        <a:p>
          <a:endParaRPr lang="de-DE" sz="2800">
            <a:solidFill>
              <a:schemeClr val="tx1"/>
            </a:solidFill>
          </a:endParaRPr>
        </a:p>
      </dgm:t>
    </dgm:pt>
    <dgm:pt modelId="{3D39A5AE-BB44-47D5-B565-BE58C97BFEDA}">
      <dgm:prSet custT="1"/>
      <dgm:spPr/>
      <dgm:t>
        <a:bodyPr/>
        <a:lstStyle/>
        <a:p>
          <a:pPr rtl="0"/>
          <a:r>
            <a:rPr lang="de-DE" sz="1800" b="1" dirty="0" smtClean="0">
              <a:solidFill>
                <a:schemeClr val="tx1"/>
              </a:solidFill>
            </a:rPr>
            <a:t>Internetseite</a:t>
          </a:r>
          <a:r>
            <a:rPr lang="de-DE" sz="1800" dirty="0" smtClean="0">
              <a:solidFill>
                <a:schemeClr val="tx1"/>
              </a:solidFill>
            </a:rPr>
            <a:t> erstellt. </a:t>
          </a:r>
          <a:r>
            <a:rPr lang="de-DE" sz="1800" b="1" dirty="0" smtClean="0">
              <a:solidFill>
                <a:srgbClr val="0070C0"/>
              </a:solidFill>
            </a:rPr>
            <a:t>www.lebenswelt-von-jung-und-alt.de</a:t>
          </a:r>
          <a:endParaRPr lang="de-DE" sz="1800" b="1" dirty="0">
            <a:solidFill>
              <a:srgbClr val="0070C0"/>
            </a:solidFill>
          </a:endParaRPr>
        </a:p>
      </dgm:t>
    </dgm:pt>
    <dgm:pt modelId="{60946835-FC0C-4A95-8AA8-D4E874A6322E}" type="parTrans" cxnId="{75706D05-2437-44F4-8D02-03CEC044B5A8}">
      <dgm:prSet/>
      <dgm:spPr/>
      <dgm:t>
        <a:bodyPr/>
        <a:lstStyle/>
        <a:p>
          <a:endParaRPr lang="de-DE" sz="2800">
            <a:solidFill>
              <a:schemeClr val="tx1"/>
            </a:solidFill>
          </a:endParaRPr>
        </a:p>
      </dgm:t>
    </dgm:pt>
    <dgm:pt modelId="{AEDA83C2-58A6-4F22-83A8-C4EC63571A63}" type="sibTrans" cxnId="{75706D05-2437-44F4-8D02-03CEC044B5A8}">
      <dgm:prSet/>
      <dgm:spPr/>
      <dgm:t>
        <a:bodyPr/>
        <a:lstStyle/>
        <a:p>
          <a:endParaRPr lang="de-DE" sz="2800">
            <a:solidFill>
              <a:schemeClr val="tx1"/>
            </a:solidFill>
          </a:endParaRPr>
        </a:p>
      </dgm:t>
    </dgm:pt>
    <dgm:pt modelId="{4B3712CF-02B7-4CCD-807E-5C3E00C67252}">
      <dgm:prSet custT="1"/>
      <dgm:spPr/>
      <dgm:t>
        <a:bodyPr/>
        <a:lstStyle/>
        <a:p>
          <a:pPr rtl="0"/>
          <a:r>
            <a:rPr lang="de-DE" sz="1800" dirty="0" smtClean="0">
              <a:solidFill>
                <a:schemeClr val="tx1"/>
              </a:solidFill>
            </a:rPr>
            <a:t>Ein </a:t>
          </a:r>
          <a:r>
            <a:rPr lang="de-DE" sz="1800" b="1" dirty="0" smtClean="0">
              <a:solidFill>
                <a:schemeClr val="tx1"/>
              </a:solidFill>
            </a:rPr>
            <a:t>theoretischer Vergleich der Sozialsysteme </a:t>
          </a:r>
          <a:r>
            <a:rPr lang="de-DE" sz="1800" dirty="0" smtClean="0">
              <a:solidFill>
                <a:schemeClr val="tx1"/>
              </a:solidFill>
            </a:rPr>
            <a:t>in der Türkei, Schweden, Irland mit Deutschland.</a:t>
          </a:r>
          <a:endParaRPr lang="de-DE" sz="1800" dirty="0">
            <a:solidFill>
              <a:schemeClr val="tx1"/>
            </a:solidFill>
          </a:endParaRPr>
        </a:p>
      </dgm:t>
    </dgm:pt>
    <dgm:pt modelId="{EAFCEA03-B37D-4DCD-BE06-92775D1757C3}" type="parTrans" cxnId="{397BB8BE-7DD7-4D03-AC45-5BAA75120A78}">
      <dgm:prSet/>
      <dgm:spPr/>
      <dgm:t>
        <a:bodyPr/>
        <a:lstStyle/>
        <a:p>
          <a:endParaRPr lang="de-DE" sz="2800">
            <a:solidFill>
              <a:schemeClr val="tx1"/>
            </a:solidFill>
          </a:endParaRPr>
        </a:p>
      </dgm:t>
    </dgm:pt>
    <dgm:pt modelId="{1B176076-9190-4E3E-A455-E3527F9DE94F}" type="sibTrans" cxnId="{397BB8BE-7DD7-4D03-AC45-5BAA75120A78}">
      <dgm:prSet/>
      <dgm:spPr/>
      <dgm:t>
        <a:bodyPr/>
        <a:lstStyle/>
        <a:p>
          <a:endParaRPr lang="de-DE" sz="2800">
            <a:solidFill>
              <a:schemeClr val="tx1"/>
            </a:solidFill>
          </a:endParaRPr>
        </a:p>
      </dgm:t>
    </dgm:pt>
    <dgm:pt modelId="{E5891829-617B-4121-9304-36C9969F3AE2}" type="pres">
      <dgm:prSet presAssocID="{62CAB78D-1F0B-4D6D-8FB4-F75C2AE653B8}" presName="linear" presStyleCnt="0">
        <dgm:presLayoutVars>
          <dgm:animLvl val="lvl"/>
          <dgm:resizeHandles val="exact"/>
        </dgm:presLayoutVars>
      </dgm:prSet>
      <dgm:spPr/>
      <dgm:t>
        <a:bodyPr/>
        <a:lstStyle/>
        <a:p>
          <a:endParaRPr lang="de-DE"/>
        </a:p>
      </dgm:t>
    </dgm:pt>
    <dgm:pt modelId="{FDE6DFAC-E8A6-450B-8CBD-52C1A24240A6}" type="pres">
      <dgm:prSet presAssocID="{C4E4EE0A-1B52-4D2C-9903-391820B9572C}" presName="parentText" presStyleLbl="node1" presStyleIdx="0" presStyleCnt="11">
        <dgm:presLayoutVars>
          <dgm:chMax val="0"/>
          <dgm:bulletEnabled val="1"/>
        </dgm:presLayoutVars>
      </dgm:prSet>
      <dgm:spPr/>
      <dgm:t>
        <a:bodyPr/>
        <a:lstStyle/>
        <a:p>
          <a:endParaRPr lang="de-DE"/>
        </a:p>
      </dgm:t>
    </dgm:pt>
    <dgm:pt modelId="{152DCBEE-EF30-44B5-B7F7-F8FDC07F91ED}" type="pres">
      <dgm:prSet presAssocID="{6E21BEC5-167A-4278-8F6D-DC1B0704EBA2}" presName="spacer" presStyleCnt="0"/>
      <dgm:spPr/>
    </dgm:pt>
    <dgm:pt modelId="{490C404E-52B1-44A2-9E6E-D075C852F644}" type="pres">
      <dgm:prSet presAssocID="{D0071CB8-9068-4F98-AE8B-7868FA264F01}" presName="parentText" presStyleLbl="node1" presStyleIdx="1" presStyleCnt="11">
        <dgm:presLayoutVars>
          <dgm:chMax val="0"/>
          <dgm:bulletEnabled val="1"/>
        </dgm:presLayoutVars>
      </dgm:prSet>
      <dgm:spPr/>
      <dgm:t>
        <a:bodyPr/>
        <a:lstStyle/>
        <a:p>
          <a:endParaRPr lang="de-DE"/>
        </a:p>
      </dgm:t>
    </dgm:pt>
    <dgm:pt modelId="{E5AC6995-B0BF-4082-8D0E-5F50AF2C69E8}" type="pres">
      <dgm:prSet presAssocID="{9C027C4A-840C-4FCC-B658-547DFB276F3F}" presName="spacer" presStyleCnt="0"/>
      <dgm:spPr/>
    </dgm:pt>
    <dgm:pt modelId="{8FBF1354-C4CF-4E92-829A-D0AD4459AC1C}" type="pres">
      <dgm:prSet presAssocID="{1F85CDEE-2138-4DF1-A703-F64FA05A798E}" presName="parentText" presStyleLbl="node1" presStyleIdx="2" presStyleCnt="11">
        <dgm:presLayoutVars>
          <dgm:chMax val="0"/>
          <dgm:bulletEnabled val="1"/>
        </dgm:presLayoutVars>
      </dgm:prSet>
      <dgm:spPr/>
      <dgm:t>
        <a:bodyPr/>
        <a:lstStyle/>
        <a:p>
          <a:endParaRPr lang="de-DE"/>
        </a:p>
      </dgm:t>
    </dgm:pt>
    <dgm:pt modelId="{D8ACB259-41A3-41F3-979B-63E56BBDB9D9}" type="pres">
      <dgm:prSet presAssocID="{0C477235-47BC-42E3-AB59-13B5B5BDE028}" presName="spacer" presStyleCnt="0"/>
      <dgm:spPr/>
    </dgm:pt>
    <dgm:pt modelId="{2F1516C8-7EF0-453B-B0C7-696CB2E357BC}" type="pres">
      <dgm:prSet presAssocID="{AA5C9989-AB58-42DE-B64D-19E2B92194ED}" presName="parentText" presStyleLbl="node1" presStyleIdx="3" presStyleCnt="11">
        <dgm:presLayoutVars>
          <dgm:chMax val="0"/>
          <dgm:bulletEnabled val="1"/>
        </dgm:presLayoutVars>
      </dgm:prSet>
      <dgm:spPr/>
      <dgm:t>
        <a:bodyPr/>
        <a:lstStyle/>
        <a:p>
          <a:endParaRPr lang="de-DE"/>
        </a:p>
      </dgm:t>
    </dgm:pt>
    <dgm:pt modelId="{79667D81-A0B8-40B4-8BFA-C77CC2501859}" type="pres">
      <dgm:prSet presAssocID="{0F69790B-2854-4AEB-8041-66FE5632DC18}" presName="spacer" presStyleCnt="0"/>
      <dgm:spPr/>
    </dgm:pt>
    <dgm:pt modelId="{EA210431-82B1-465E-8C6A-377E644DD96F}" type="pres">
      <dgm:prSet presAssocID="{4D7306AE-2957-4CBE-A82F-F5765636502A}" presName="parentText" presStyleLbl="node1" presStyleIdx="4" presStyleCnt="11">
        <dgm:presLayoutVars>
          <dgm:chMax val="0"/>
          <dgm:bulletEnabled val="1"/>
        </dgm:presLayoutVars>
      </dgm:prSet>
      <dgm:spPr/>
      <dgm:t>
        <a:bodyPr/>
        <a:lstStyle/>
        <a:p>
          <a:endParaRPr lang="de-DE"/>
        </a:p>
      </dgm:t>
    </dgm:pt>
    <dgm:pt modelId="{EC2872CA-062A-44BC-BE09-F49E55EF383C}" type="pres">
      <dgm:prSet presAssocID="{8B9AC901-1B92-450A-BD78-407F4E218F51}" presName="spacer" presStyleCnt="0"/>
      <dgm:spPr/>
    </dgm:pt>
    <dgm:pt modelId="{DAE9FE2F-7F88-4E29-90D9-E4FE0A0F13A3}" type="pres">
      <dgm:prSet presAssocID="{6AA5F26F-B9AF-4E41-889F-DD130BB428AA}" presName="parentText" presStyleLbl="node1" presStyleIdx="5" presStyleCnt="11">
        <dgm:presLayoutVars>
          <dgm:chMax val="0"/>
          <dgm:bulletEnabled val="1"/>
        </dgm:presLayoutVars>
      </dgm:prSet>
      <dgm:spPr/>
      <dgm:t>
        <a:bodyPr/>
        <a:lstStyle/>
        <a:p>
          <a:endParaRPr lang="de-DE"/>
        </a:p>
      </dgm:t>
    </dgm:pt>
    <dgm:pt modelId="{D1589342-D8E8-4E71-8850-4ADC84250C73}" type="pres">
      <dgm:prSet presAssocID="{41EE603B-8894-449E-A600-64335213E408}" presName="spacer" presStyleCnt="0"/>
      <dgm:spPr/>
    </dgm:pt>
    <dgm:pt modelId="{75E5695F-53A0-4738-99C1-EA856490976D}" type="pres">
      <dgm:prSet presAssocID="{0E2484FE-B312-4084-8CFB-232B598395B9}" presName="parentText" presStyleLbl="node1" presStyleIdx="6" presStyleCnt="11">
        <dgm:presLayoutVars>
          <dgm:chMax val="0"/>
          <dgm:bulletEnabled val="1"/>
        </dgm:presLayoutVars>
      </dgm:prSet>
      <dgm:spPr/>
      <dgm:t>
        <a:bodyPr/>
        <a:lstStyle/>
        <a:p>
          <a:endParaRPr lang="de-DE"/>
        </a:p>
      </dgm:t>
    </dgm:pt>
    <dgm:pt modelId="{34B5A911-7B99-4199-B8C3-92AC7A6D67F8}" type="pres">
      <dgm:prSet presAssocID="{471CF340-FA66-4BEC-8EDA-F201C9861AD3}" presName="spacer" presStyleCnt="0"/>
      <dgm:spPr/>
    </dgm:pt>
    <dgm:pt modelId="{2DF99998-FF25-4BE6-9754-3C89884BB2CA}" type="pres">
      <dgm:prSet presAssocID="{23AC4852-A038-4CEF-842D-05B8489BCB68}" presName="parentText" presStyleLbl="node1" presStyleIdx="7" presStyleCnt="11">
        <dgm:presLayoutVars>
          <dgm:chMax val="0"/>
          <dgm:bulletEnabled val="1"/>
        </dgm:presLayoutVars>
      </dgm:prSet>
      <dgm:spPr/>
      <dgm:t>
        <a:bodyPr/>
        <a:lstStyle/>
        <a:p>
          <a:endParaRPr lang="de-DE"/>
        </a:p>
      </dgm:t>
    </dgm:pt>
    <dgm:pt modelId="{50CBD6D2-6680-4E48-A5C2-5BDB65F70711}" type="pres">
      <dgm:prSet presAssocID="{0B19C5AD-D14F-4FB6-8C20-F011A4D5AA8B}" presName="spacer" presStyleCnt="0"/>
      <dgm:spPr/>
    </dgm:pt>
    <dgm:pt modelId="{2D3F7C0B-BD9D-4113-94F1-BB4971D568A1}" type="pres">
      <dgm:prSet presAssocID="{3ED655E1-B4FE-48A7-A6E8-9B15AE02CCBC}" presName="parentText" presStyleLbl="node1" presStyleIdx="8" presStyleCnt="11">
        <dgm:presLayoutVars>
          <dgm:chMax val="0"/>
          <dgm:bulletEnabled val="1"/>
        </dgm:presLayoutVars>
      </dgm:prSet>
      <dgm:spPr/>
      <dgm:t>
        <a:bodyPr/>
        <a:lstStyle/>
        <a:p>
          <a:endParaRPr lang="de-DE"/>
        </a:p>
      </dgm:t>
    </dgm:pt>
    <dgm:pt modelId="{062359B4-9532-437B-BB43-9DDBF15BEDD5}" type="pres">
      <dgm:prSet presAssocID="{92D4A1B3-723D-4C99-AD76-61A7B3F67774}" presName="spacer" presStyleCnt="0"/>
      <dgm:spPr/>
    </dgm:pt>
    <dgm:pt modelId="{33CBDF5E-AF96-4040-A72F-9AD862D952B9}" type="pres">
      <dgm:prSet presAssocID="{3D39A5AE-BB44-47D5-B565-BE58C97BFEDA}" presName="parentText" presStyleLbl="node1" presStyleIdx="9" presStyleCnt="11">
        <dgm:presLayoutVars>
          <dgm:chMax val="0"/>
          <dgm:bulletEnabled val="1"/>
        </dgm:presLayoutVars>
      </dgm:prSet>
      <dgm:spPr/>
      <dgm:t>
        <a:bodyPr/>
        <a:lstStyle/>
        <a:p>
          <a:endParaRPr lang="de-DE"/>
        </a:p>
      </dgm:t>
    </dgm:pt>
    <dgm:pt modelId="{7276CD84-A67D-46B4-92AB-98ED648D50CB}" type="pres">
      <dgm:prSet presAssocID="{AEDA83C2-58A6-4F22-83A8-C4EC63571A63}" presName="spacer" presStyleCnt="0"/>
      <dgm:spPr/>
    </dgm:pt>
    <dgm:pt modelId="{474F7D55-EFA1-4B44-95A7-4843A826D60E}" type="pres">
      <dgm:prSet presAssocID="{4B3712CF-02B7-4CCD-807E-5C3E00C67252}" presName="parentText" presStyleLbl="node1" presStyleIdx="10" presStyleCnt="11">
        <dgm:presLayoutVars>
          <dgm:chMax val="0"/>
          <dgm:bulletEnabled val="1"/>
        </dgm:presLayoutVars>
      </dgm:prSet>
      <dgm:spPr/>
      <dgm:t>
        <a:bodyPr/>
        <a:lstStyle/>
        <a:p>
          <a:endParaRPr lang="de-DE"/>
        </a:p>
      </dgm:t>
    </dgm:pt>
  </dgm:ptLst>
  <dgm:cxnLst>
    <dgm:cxn modelId="{39B0A8AF-E45B-4593-8DF2-D9E58C13F686}" type="presOf" srcId="{AA5C9989-AB58-42DE-B64D-19E2B92194ED}" destId="{2F1516C8-7EF0-453B-B0C7-696CB2E357BC}" srcOrd="0" destOrd="0" presId="urn:microsoft.com/office/officeart/2005/8/layout/vList2"/>
    <dgm:cxn modelId="{AF56B70A-639E-4863-80C8-0940EDAD788B}" type="presOf" srcId="{3D39A5AE-BB44-47D5-B565-BE58C97BFEDA}" destId="{33CBDF5E-AF96-4040-A72F-9AD862D952B9}" srcOrd="0" destOrd="0" presId="urn:microsoft.com/office/officeart/2005/8/layout/vList2"/>
    <dgm:cxn modelId="{C1809589-02BD-46DD-955F-D37BBE6E15E9}" type="presOf" srcId="{C4E4EE0A-1B52-4D2C-9903-391820B9572C}" destId="{FDE6DFAC-E8A6-450B-8CBD-52C1A24240A6}" srcOrd="0" destOrd="0" presId="urn:microsoft.com/office/officeart/2005/8/layout/vList2"/>
    <dgm:cxn modelId="{E66A2451-C7FD-43D9-A461-F53DA84C3768}" srcId="{62CAB78D-1F0B-4D6D-8FB4-F75C2AE653B8}" destId="{4D7306AE-2957-4CBE-A82F-F5765636502A}" srcOrd="4" destOrd="0" parTransId="{ED48499F-928F-4F4A-800F-D433AEE268EC}" sibTransId="{8B9AC901-1B92-450A-BD78-407F4E218F51}"/>
    <dgm:cxn modelId="{2615115F-B7A1-4F8E-9F85-0E056287F74D}" type="presOf" srcId="{62CAB78D-1F0B-4D6D-8FB4-F75C2AE653B8}" destId="{E5891829-617B-4121-9304-36C9969F3AE2}" srcOrd="0" destOrd="0" presId="urn:microsoft.com/office/officeart/2005/8/layout/vList2"/>
    <dgm:cxn modelId="{BA2215F7-3378-44BF-BDB1-AA0F77D311E9}" type="presOf" srcId="{4D7306AE-2957-4CBE-A82F-F5765636502A}" destId="{EA210431-82B1-465E-8C6A-377E644DD96F}" srcOrd="0" destOrd="0" presId="urn:microsoft.com/office/officeart/2005/8/layout/vList2"/>
    <dgm:cxn modelId="{8B03F1B5-9613-4779-A4CD-A4C5248C6E6B}" srcId="{62CAB78D-1F0B-4D6D-8FB4-F75C2AE653B8}" destId="{6AA5F26F-B9AF-4E41-889F-DD130BB428AA}" srcOrd="5" destOrd="0" parTransId="{89598A5F-8890-4B9C-AD12-1B1AA0BB8D11}" sibTransId="{41EE603B-8894-449E-A600-64335213E408}"/>
    <dgm:cxn modelId="{1E0CF8E9-0F79-4D17-96B6-59867FCF366A}" type="presOf" srcId="{6AA5F26F-B9AF-4E41-889F-DD130BB428AA}" destId="{DAE9FE2F-7F88-4E29-90D9-E4FE0A0F13A3}" srcOrd="0" destOrd="0" presId="urn:microsoft.com/office/officeart/2005/8/layout/vList2"/>
    <dgm:cxn modelId="{E3B70BB3-9E52-4603-B600-D825885536C1}" srcId="{62CAB78D-1F0B-4D6D-8FB4-F75C2AE653B8}" destId="{AA5C9989-AB58-42DE-B64D-19E2B92194ED}" srcOrd="3" destOrd="0" parTransId="{9E973F94-1DC2-4CC3-9BFC-E7AF2137D836}" sibTransId="{0F69790B-2854-4AEB-8041-66FE5632DC18}"/>
    <dgm:cxn modelId="{C3C568E2-DED8-4165-987E-737EBE35A02B}" srcId="{62CAB78D-1F0B-4D6D-8FB4-F75C2AE653B8}" destId="{3ED655E1-B4FE-48A7-A6E8-9B15AE02CCBC}" srcOrd="8" destOrd="0" parTransId="{1688A0E6-06DC-485C-B2D5-A7321B404FCC}" sibTransId="{92D4A1B3-723D-4C99-AD76-61A7B3F67774}"/>
    <dgm:cxn modelId="{AF783FA8-4F9E-4929-9FAD-AC7851F80F34}" srcId="{62CAB78D-1F0B-4D6D-8FB4-F75C2AE653B8}" destId="{0E2484FE-B312-4084-8CFB-232B598395B9}" srcOrd="6" destOrd="0" parTransId="{EEAF406D-C48E-4F81-B6F1-7927B130A49C}" sibTransId="{471CF340-FA66-4BEC-8EDA-F201C9861AD3}"/>
    <dgm:cxn modelId="{214C97F4-066F-4E63-8490-9FD87D1F40C7}" type="presOf" srcId="{4B3712CF-02B7-4CCD-807E-5C3E00C67252}" destId="{474F7D55-EFA1-4B44-95A7-4843A826D60E}" srcOrd="0" destOrd="0" presId="urn:microsoft.com/office/officeart/2005/8/layout/vList2"/>
    <dgm:cxn modelId="{397BB8BE-7DD7-4D03-AC45-5BAA75120A78}" srcId="{62CAB78D-1F0B-4D6D-8FB4-F75C2AE653B8}" destId="{4B3712CF-02B7-4CCD-807E-5C3E00C67252}" srcOrd="10" destOrd="0" parTransId="{EAFCEA03-B37D-4DCD-BE06-92775D1757C3}" sibTransId="{1B176076-9190-4E3E-A455-E3527F9DE94F}"/>
    <dgm:cxn modelId="{75706D05-2437-44F4-8D02-03CEC044B5A8}" srcId="{62CAB78D-1F0B-4D6D-8FB4-F75C2AE653B8}" destId="{3D39A5AE-BB44-47D5-B565-BE58C97BFEDA}" srcOrd="9" destOrd="0" parTransId="{60946835-FC0C-4A95-8AA8-D4E874A6322E}" sibTransId="{AEDA83C2-58A6-4F22-83A8-C4EC63571A63}"/>
    <dgm:cxn modelId="{AB53DD84-806B-4060-88D5-7B1C48CE969E}" type="presOf" srcId="{1F85CDEE-2138-4DF1-A703-F64FA05A798E}" destId="{8FBF1354-C4CF-4E92-829A-D0AD4459AC1C}" srcOrd="0" destOrd="0" presId="urn:microsoft.com/office/officeart/2005/8/layout/vList2"/>
    <dgm:cxn modelId="{75078352-1EC3-4B66-9546-013275400EF5}" type="presOf" srcId="{23AC4852-A038-4CEF-842D-05B8489BCB68}" destId="{2DF99998-FF25-4BE6-9754-3C89884BB2CA}" srcOrd="0" destOrd="0" presId="urn:microsoft.com/office/officeart/2005/8/layout/vList2"/>
    <dgm:cxn modelId="{B5DFBD95-5C2A-48AC-94BD-E0B6314AD650}" srcId="{62CAB78D-1F0B-4D6D-8FB4-F75C2AE653B8}" destId="{23AC4852-A038-4CEF-842D-05B8489BCB68}" srcOrd="7" destOrd="0" parTransId="{1772326A-43BA-4B69-8E00-0FBC955FD787}" sibTransId="{0B19C5AD-D14F-4FB6-8C20-F011A4D5AA8B}"/>
    <dgm:cxn modelId="{90478636-90FF-4509-931B-DFAC66DA349E}" srcId="{62CAB78D-1F0B-4D6D-8FB4-F75C2AE653B8}" destId="{C4E4EE0A-1B52-4D2C-9903-391820B9572C}" srcOrd="0" destOrd="0" parTransId="{81E7C12C-B1D8-4123-A59F-BA5819428D9E}" sibTransId="{6E21BEC5-167A-4278-8F6D-DC1B0704EBA2}"/>
    <dgm:cxn modelId="{3A30CFA5-E974-489A-9B28-F70CD6F6B060}" srcId="{62CAB78D-1F0B-4D6D-8FB4-F75C2AE653B8}" destId="{1F85CDEE-2138-4DF1-A703-F64FA05A798E}" srcOrd="2" destOrd="0" parTransId="{00BFFC4F-79EB-4B59-A211-1ABB9EBDA414}" sibTransId="{0C477235-47BC-42E3-AB59-13B5B5BDE028}"/>
    <dgm:cxn modelId="{3214F29B-AC4A-4275-A691-E5249A4DEB1E}" type="presOf" srcId="{0E2484FE-B312-4084-8CFB-232B598395B9}" destId="{75E5695F-53A0-4738-99C1-EA856490976D}" srcOrd="0" destOrd="0" presId="urn:microsoft.com/office/officeart/2005/8/layout/vList2"/>
    <dgm:cxn modelId="{510F240B-3E01-4E52-A194-23A4EB90AC50}" type="presOf" srcId="{3ED655E1-B4FE-48A7-A6E8-9B15AE02CCBC}" destId="{2D3F7C0B-BD9D-4113-94F1-BB4971D568A1}" srcOrd="0" destOrd="0" presId="urn:microsoft.com/office/officeart/2005/8/layout/vList2"/>
    <dgm:cxn modelId="{49B10D73-367A-44EE-BBEF-749ECEE498EE}" srcId="{62CAB78D-1F0B-4D6D-8FB4-F75C2AE653B8}" destId="{D0071CB8-9068-4F98-AE8B-7868FA264F01}" srcOrd="1" destOrd="0" parTransId="{E09E1FA4-FF5B-46E8-9B36-0E3A42361B21}" sibTransId="{9C027C4A-840C-4FCC-B658-547DFB276F3F}"/>
    <dgm:cxn modelId="{899CFC9E-8A19-4168-94B3-96105931AA77}" type="presOf" srcId="{D0071CB8-9068-4F98-AE8B-7868FA264F01}" destId="{490C404E-52B1-44A2-9E6E-D075C852F644}" srcOrd="0" destOrd="0" presId="urn:microsoft.com/office/officeart/2005/8/layout/vList2"/>
    <dgm:cxn modelId="{B541D14F-DF52-4B15-9420-7C7DE7B124C4}" type="presParOf" srcId="{E5891829-617B-4121-9304-36C9969F3AE2}" destId="{FDE6DFAC-E8A6-450B-8CBD-52C1A24240A6}" srcOrd="0" destOrd="0" presId="urn:microsoft.com/office/officeart/2005/8/layout/vList2"/>
    <dgm:cxn modelId="{871EB174-03A4-4A15-A9EA-C513F082FCE5}" type="presParOf" srcId="{E5891829-617B-4121-9304-36C9969F3AE2}" destId="{152DCBEE-EF30-44B5-B7F7-F8FDC07F91ED}" srcOrd="1" destOrd="0" presId="urn:microsoft.com/office/officeart/2005/8/layout/vList2"/>
    <dgm:cxn modelId="{49A4FD15-6692-4067-A9FD-B88C44D7C0F3}" type="presParOf" srcId="{E5891829-617B-4121-9304-36C9969F3AE2}" destId="{490C404E-52B1-44A2-9E6E-D075C852F644}" srcOrd="2" destOrd="0" presId="urn:microsoft.com/office/officeart/2005/8/layout/vList2"/>
    <dgm:cxn modelId="{DFEC0418-277B-40ED-A9F7-F306187956A8}" type="presParOf" srcId="{E5891829-617B-4121-9304-36C9969F3AE2}" destId="{E5AC6995-B0BF-4082-8D0E-5F50AF2C69E8}" srcOrd="3" destOrd="0" presId="urn:microsoft.com/office/officeart/2005/8/layout/vList2"/>
    <dgm:cxn modelId="{0EFE12FC-29F7-4636-9F8E-262DC17DBA0A}" type="presParOf" srcId="{E5891829-617B-4121-9304-36C9969F3AE2}" destId="{8FBF1354-C4CF-4E92-829A-D0AD4459AC1C}" srcOrd="4" destOrd="0" presId="urn:microsoft.com/office/officeart/2005/8/layout/vList2"/>
    <dgm:cxn modelId="{E3BBF46F-5F54-4E48-B9A0-8EC02307D900}" type="presParOf" srcId="{E5891829-617B-4121-9304-36C9969F3AE2}" destId="{D8ACB259-41A3-41F3-979B-63E56BBDB9D9}" srcOrd="5" destOrd="0" presId="urn:microsoft.com/office/officeart/2005/8/layout/vList2"/>
    <dgm:cxn modelId="{EDB59116-5294-4D51-AFEF-96204EF55968}" type="presParOf" srcId="{E5891829-617B-4121-9304-36C9969F3AE2}" destId="{2F1516C8-7EF0-453B-B0C7-696CB2E357BC}" srcOrd="6" destOrd="0" presId="urn:microsoft.com/office/officeart/2005/8/layout/vList2"/>
    <dgm:cxn modelId="{4F147B7F-C0C7-4C18-90F8-8995C01DB071}" type="presParOf" srcId="{E5891829-617B-4121-9304-36C9969F3AE2}" destId="{79667D81-A0B8-40B4-8BFA-C77CC2501859}" srcOrd="7" destOrd="0" presId="urn:microsoft.com/office/officeart/2005/8/layout/vList2"/>
    <dgm:cxn modelId="{D4D5BA2F-4EAE-45A9-9020-22CDF1E2B29C}" type="presParOf" srcId="{E5891829-617B-4121-9304-36C9969F3AE2}" destId="{EA210431-82B1-465E-8C6A-377E644DD96F}" srcOrd="8" destOrd="0" presId="urn:microsoft.com/office/officeart/2005/8/layout/vList2"/>
    <dgm:cxn modelId="{D5A63CA1-31DD-4A43-AD21-893B175E9A55}" type="presParOf" srcId="{E5891829-617B-4121-9304-36C9969F3AE2}" destId="{EC2872CA-062A-44BC-BE09-F49E55EF383C}" srcOrd="9" destOrd="0" presId="urn:microsoft.com/office/officeart/2005/8/layout/vList2"/>
    <dgm:cxn modelId="{013FC57B-D41D-4BCC-88C6-570DDEFD618E}" type="presParOf" srcId="{E5891829-617B-4121-9304-36C9969F3AE2}" destId="{DAE9FE2F-7F88-4E29-90D9-E4FE0A0F13A3}" srcOrd="10" destOrd="0" presId="urn:microsoft.com/office/officeart/2005/8/layout/vList2"/>
    <dgm:cxn modelId="{2E561368-66DD-432E-A848-E768C5B51537}" type="presParOf" srcId="{E5891829-617B-4121-9304-36C9969F3AE2}" destId="{D1589342-D8E8-4E71-8850-4ADC84250C73}" srcOrd="11" destOrd="0" presId="urn:microsoft.com/office/officeart/2005/8/layout/vList2"/>
    <dgm:cxn modelId="{11588525-AECC-4794-AD8D-1407DCC3725C}" type="presParOf" srcId="{E5891829-617B-4121-9304-36C9969F3AE2}" destId="{75E5695F-53A0-4738-99C1-EA856490976D}" srcOrd="12" destOrd="0" presId="urn:microsoft.com/office/officeart/2005/8/layout/vList2"/>
    <dgm:cxn modelId="{179DCF82-71E2-4F4C-96C7-73E28A048D4E}" type="presParOf" srcId="{E5891829-617B-4121-9304-36C9969F3AE2}" destId="{34B5A911-7B99-4199-B8C3-92AC7A6D67F8}" srcOrd="13" destOrd="0" presId="urn:microsoft.com/office/officeart/2005/8/layout/vList2"/>
    <dgm:cxn modelId="{663CC5F2-D766-435E-8C71-659BB9F837A1}" type="presParOf" srcId="{E5891829-617B-4121-9304-36C9969F3AE2}" destId="{2DF99998-FF25-4BE6-9754-3C89884BB2CA}" srcOrd="14" destOrd="0" presId="urn:microsoft.com/office/officeart/2005/8/layout/vList2"/>
    <dgm:cxn modelId="{408B84A0-33D3-412A-AB1C-FA7E2DD2B283}" type="presParOf" srcId="{E5891829-617B-4121-9304-36C9969F3AE2}" destId="{50CBD6D2-6680-4E48-A5C2-5BDB65F70711}" srcOrd="15" destOrd="0" presId="urn:microsoft.com/office/officeart/2005/8/layout/vList2"/>
    <dgm:cxn modelId="{2092E68B-560F-4422-A9ED-E84F4A06F8E5}" type="presParOf" srcId="{E5891829-617B-4121-9304-36C9969F3AE2}" destId="{2D3F7C0B-BD9D-4113-94F1-BB4971D568A1}" srcOrd="16" destOrd="0" presId="urn:microsoft.com/office/officeart/2005/8/layout/vList2"/>
    <dgm:cxn modelId="{26BFEAA7-7035-47CD-B47F-9A9507D06EC4}" type="presParOf" srcId="{E5891829-617B-4121-9304-36C9969F3AE2}" destId="{062359B4-9532-437B-BB43-9DDBF15BEDD5}" srcOrd="17" destOrd="0" presId="urn:microsoft.com/office/officeart/2005/8/layout/vList2"/>
    <dgm:cxn modelId="{3A0824AF-16CA-4913-9B54-1EE2654C9F34}" type="presParOf" srcId="{E5891829-617B-4121-9304-36C9969F3AE2}" destId="{33CBDF5E-AF96-4040-A72F-9AD862D952B9}" srcOrd="18" destOrd="0" presId="urn:microsoft.com/office/officeart/2005/8/layout/vList2"/>
    <dgm:cxn modelId="{AB3DC94E-0596-4FDC-8ECB-FE2524AA565E}" type="presParOf" srcId="{E5891829-617B-4121-9304-36C9969F3AE2}" destId="{7276CD84-A67D-46B4-92AB-98ED648D50CB}" srcOrd="19" destOrd="0" presId="urn:microsoft.com/office/officeart/2005/8/layout/vList2"/>
    <dgm:cxn modelId="{80E85836-E8E0-4E26-9454-A4E334C4FF46}" type="presParOf" srcId="{E5891829-617B-4121-9304-36C9969F3AE2}" destId="{474F7D55-EFA1-4B44-95A7-4843A826D60E}"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79F8AC-91E7-473B-8589-1B96D341895F}" type="doc">
      <dgm:prSet loTypeId="urn:diagrams.loki3.com/TabbedArc+Icon" loCatId="officeonline" qsTypeId="urn:microsoft.com/office/officeart/2005/8/quickstyle/3d3" qsCatId="3D" csTypeId="urn:microsoft.com/office/officeart/2005/8/colors/colorful5" csCatId="colorful" phldr="1"/>
      <dgm:spPr/>
      <dgm:t>
        <a:bodyPr/>
        <a:lstStyle/>
        <a:p>
          <a:endParaRPr lang="de-DE"/>
        </a:p>
      </dgm:t>
    </dgm:pt>
    <dgm:pt modelId="{EFC1E302-25ED-4ABF-9760-DE21EC60B1C7}">
      <dgm:prSet custT="1"/>
      <dgm:spPr/>
      <dgm:t>
        <a:bodyPr/>
        <a:lstStyle/>
        <a:p>
          <a:pPr rtl="0"/>
          <a:r>
            <a:rPr lang="de-DE" sz="2000" b="1" dirty="0" smtClean="0">
              <a:solidFill>
                <a:schemeClr val="tx1"/>
              </a:solidFill>
            </a:rPr>
            <a:t>Bundesministerium für Bildung und Forschung </a:t>
          </a:r>
          <a:r>
            <a:rPr lang="de-DE" sz="2000" dirty="0" smtClean="0">
              <a:solidFill>
                <a:schemeClr val="tx1"/>
              </a:solidFill>
            </a:rPr>
            <a:t>(BMBF) </a:t>
          </a:r>
          <a:endParaRPr lang="de-DE" sz="2000" dirty="0">
            <a:solidFill>
              <a:schemeClr val="tx1"/>
            </a:solidFill>
          </a:endParaRPr>
        </a:p>
      </dgm:t>
    </dgm:pt>
    <dgm:pt modelId="{71ED4107-2452-4CDA-B726-44F78BB1F4E9}" type="parTrans" cxnId="{92E15093-095F-49DA-9FD4-39010898B2DE}">
      <dgm:prSet/>
      <dgm:spPr/>
      <dgm:t>
        <a:bodyPr/>
        <a:lstStyle/>
        <a:p>
          <a:endParaRPr lang="de-DE" sz="2400">
            <a:solidFill>
              <a:schemeClr val="tx1"/>
            </a:solidFill>
          </a:endParaRPr>
        </a:p>
      </dgm:t>
    </dgm:pt>
    <dgm:pt modelId="{2B8D9844-C33E-474E-A4AF-191F127F01C8}" type="sibTrans" cxnId="{92E15093-095F-49DA-9FD4-39010898B2DE}">
      <dgm:prSet/>
      <dgm:spPr/>
      <dgm:t>
        <a:bodyPr/>
        <a:lstStyle/>
        <a:p>
          <a:endParaRPr lang="de-DE" sz="2400">
            <a:solidFill>
              <a:schemeClr val="tx1"/>
            </a:solidFill>
          </a:endParaRPr>
        </a:p>
      </dgm:t>
    </dgm:pt>
    <dgm:pt modelId="{CA3EA0A8-3463-4598-9384-50923A5F24FD}">
      <dgm:prSet custT="1"/>
      <dgm:spPr/>
      <dgm:t>
        <a:bodyPr/>
        <a:lstStyle/>
        <a:p>
          <a:pPr rtl="0"/>
          <a:r>
            <a:rPr lang="de-DE" sz="2000" dirty="0" smtClean="0">
              <a:solidFill>
                <a:schemeClr val="tx1"/>
              </a:solidFill>
            </a:rPr>
            <a:t>Lisa Weber</a:t>
          </a:r>
        </a:p>
        <a:p>
          <a:pPr rtl="0"/>
          <a:r>
            <a:rPr lang="de-DE" sz="2000" dirty="0" smtClean="0">
              <a:solidFill>
                <a:schemeClr val="tx1"/>
              </a:solidFill>
            </a:rPr>
            <a:t>Rebecca Schubert</a:t>
          </a:r>
        </a:p>
        <a:p>
          <a:pPr rtl="0"/>
          <a:r>
            <a:rPr lang="de-DE" sz="2000" dirty="0" smtClean="0">
              <a:solidFill>
                <a:schemeClr val="tx1"/>
              </a:solidFill>
            </a:rPr>
            <a:t>Maike Börner</a:t>
          </a:r>
          <a:endParaRPr lang="de-DE" sz="2000" dirty="0">
            <a:solidFill>
              <a:schemeClr val="tx1"/>
            </a:solidFill>
          </a:endParaRPr>
        </a:p>
      </dgm:t>
    </dgm:pt>
    <dgm:pt modelId="{8351C4E9-9124-416E-8EB5-EFCAD09FEE36}" type="parTrans" cxnId="{C511FC84-A67A-4FB2-AF3D-EC8406F3E1DE}">
      <dgm:prSet/>
      <dgm:spPr/>
      <dgm:t>
        <a:bodyPr/>
        <a:lstStyle/>
        <a:p>
          <a:endParaRPr lang="de-DE" sz="2400">
            <a:solidFill>
              <a:schemeClr val="tx1"/>
            </a:solidFill>
          </a:endParaRPr>
        </a:p>
      </dgm:t>
    </dgm:pt>
    <dgm:pt modelId="{4F20A2CD-0E20-423C-BAA1-D1DA7AD83EAA}" type="sibTrans" cxnId="{C511FC84-A67A-4FB2-AF3D-EC8406F3E1DE}">
      <dgm:prSet/>
      <dgm:spPr/>
      <dgm:t>
        <a:bodyPr/>
        <a:lstStyle/>
        <a:p>
          <a:endParaRPr lang="de-DE" sz="2400">
            <a:solidFill>
              <a:schemeClr val="tx1"/>
            </a:solidFill>
          </a:endParaRPr>
        </a:p>
      </dgm:t>
    </dgm:pt>
    <dgm:pt modelId="{2B33F251-632B-4598-89AF-90E879713668}">
      <dgm:prSet custT="1"/>
      <dgm:spPr/>
      <dgm:t>
        <a:bodyPr/>
        <a:lstStyle/>
        <a:p>
          <a:pPr rtl="0"/>
          <a:r>
            <a:rPr lang="de-DE" sz="2000" dirty="0" smtClean="0">
              <a:solidFill>
                <a:schemeClr val="tx1"/>
              </a:solidFill>
            </a:rPr>
            <a:t>Viel Spaß!</a:t>
          </a:r>
          <a:endParaRPr lang="de-DE" sz="2000" dirty="0">
            <a:solidFill>
              <a:schemeClr val="tx1"/>
            </a:solidFill>
          </a:endParaRPr>
        </a:p>
      </dgm:t>
    </dgm:pt>
    <dgm:pt modelId="{F038FFBB-8D09-4FAC-B6C7-4470D7037F08}" type="parTrans" cxnId="{85AF584D-1C2A-49AE-9216-2A380FEBD00E}">
      <dgm:prSet/>
      <dgm:spPr/>
      <dgm:t>
        <a:bodyPr/>
        <a:lstStyle/>
        <a:p>
          <a:endParaRPr lang="de-DE" sz="2400">
            <a:solidFill>
              <a:schemeClr val="tx1"/>
            </a:solidFill>
          </a:endParaRPr>
        </a:p>
      </dgm:t>
    </dgm:pt>
    <dgm:pt modelId="{37450F46-637E-4766-B22E-086C618B4BD7}" type="sibTrans" cxnId="{85AF584D-1C2A-49AE-9216-2A380FEBD00E}">
      <dgm:prSet/>
      <dgm:spPr/>
      <dgm:t>
        <a:bodyPr/>
        <a:lstStyle/>
        <a:p>
          <a:endParaRPr lang="de-DE" sz="2400">
            <a:solidFill>
              <a:schemeClr val="tx1"/>
            </a:solidFill>
          </a:endParaRPr>
        </a:p>
      </dgm:t>
    </dgm:pt>
    <dgm:pt modelId="{C338A4D4-333D-4C25-B7F3-0E9D6A666EE6}" type="pres">
      <dgm:prSet presAssocID="{0379F8AC-91E7-473B-8589-1B96D341895F}" presName="Name0" presStyleCnt="0">
        <dgm:presLayoutVars>
          <dgm:dir/>
          <dgm:resizeHandles val="exact"/>
        </dgm:presLayoutVars>
      </dgm:prSet>
      <dgm:spPr/>
      <dgm:t>
        <a:bodyPr/>
        <a:lstStyle/>
        <a:p>
          <a:endParaRPr lang="de-DE"/>
        </a:p>
      </dgm:t>
    </dgm:pt>
    <dgm:pt modelId="{7B8CD0C8-A0C1-4FD2-9B70-582CAA91CDA6}" type="pres">
      <dgm:prSet presAssocID="{EFC1E302-25ED-4ABF-9760-DE21EC60B1C7}" presName="twoplus" presStyleLbl="node1" presStyleIdx="0" presStyleCnt="3">
        <dgm:presLayoutVars>
          <dgm:bulletEnabled val="1"/>
        </dgm:presLayoutVars>
      </dgm:prSet>
      <dgm:spPr/>
      <dgm:t>
        <a:bodyPr/>
        <a:lstStyle/>
        <a:p>
          <a:endParaRPr lang="de-DE"/>
        </a:p>
      </dgm:t>
    </dgm:pt>
    <dgm:pt modelId="{A0E2400F-76EF-4452-8AD5-D2BE41281AD3}" type="pres">
      <dgm:prSet presAssocID="{CA3EA0A8-3463-4598-9384-50923A5F24FD}" presName="twoplus" presStyleLbl="node1" presStyleIdx="1" presStyleCnt="3">
        <dgm:presLayoutVars>
          <dgm:bulletEnabled val="1"/>
        </dgm:presLayoutVars>
      </dgm:prSet>
      <dgm:spPr/>
      <dgm:t>
        <a:bodyPr/>
        <a:lstStyle/>
        <a:p>
          <a:endParaRPr lang="de-DE"/>
        </a:p>
      </dgm:t>
    </dgm:pt>
    <dgm:pt modelId="{364B0D4D-3B81-4044-8EEA-0A3E0FA201DB}" type="pres">
      <dgm:prSet presAssocID="{2B33F251-632B-4598-89AF-90E879713668}" presName="twoplus" presStyleLbl="node1" presStyleIdx="2" presStyleCnt="3">
        <dgm:presLayoutVars>
          <dgm:bulletEnabled val="1"/>
        </dgm:presLayoutVars>
      </dgm:prSet>
      <dgm:spPr/>
      <dgm:t>
        <a:bodyPr/>
        <a:lstStyle/>
        <a:p>
          <a:endParaRPr lang="de-DE"/>
        </a:p>
      </dgm:t>
    </dgm:pt>
  </dgm:ptLst>
  <dgm:cxnLst>
    <dgm:cxn modelId="{4F3826D9-0AB5-4071-BE2F-A02AC4F3DAA4}" type="presOf" srcId="{EFC1E302-25ED-4ABF-9760-DE21EC60B1C7}" destId="{7B8CD0C8-A0C1-4FD2-9B70-582CAA91CDA6}" srcOrd="0" destOrd="0" presId="urn:diagrams.loki3.com/TabbedArc+Icon"/>
    <dgm:cxn modelId="{85AF584D-1C2A-49AE-9216-2A380FEBD00E}" srcId="{0379F8AC-91E7-473B-8589-1B96D341895F}" destId="{2B33F251-632B-4598-89AF-90E879713668}" srcOrd="2" destOrd="0" parTransId="{F038FFBB-8D09-4FAC-B6C7-4470D7037F08}" sibTransId="{37450F46-637E-4766-B22E-086C618B4BD7}"/>
    <dgm:cxn modelId="{9A62D433-490B-4AE1-9F86-2AAB20013C6E}" type="presOf" srcId="{2B33F251-632B-4598-89AF-90E879713668}" destId="{364B0D4D-3B81-4044-8EEA-0A3E0FA201DB}" srcOrd="0" destOrd="0" presId="urn:diagrams.loki3.com/TabbedArc+Icon"/>
    <dgm:cxn modelId="{876F5B52-32A3-44A5-BCD9-0D4A05052D55}" type="presOf" srcId="{0379F8AC-91E7-473B-8589-1B96D341895F}" destId="{C338A4D4-333D-4C25-B7F3-0E9D6A666EE6}" srcOrd="0" destOrd="0" presId="urn:diagrams.loki3.com/TabbedArc+Icon"/>
    <dgm:cxn modelId="{92E15093-095F-49DA-9FD4-39010898B2DE}" srcId="{0379F8AC-91E7-473B-8589-1B96D341895F}" destId="{EFC1E302-25ED-4ABF-9760-DE21EC60B1C7}" srcOrd="0" destOrd="0" parTransId="{71ED4107-2452-4CDA-B726-44F78BB1F4E9}" sibTransId="{2B8D9844-C33E-474E-A4AF-191F127F01C8}"/>
    <dgm:cxn modelId="{C511FC84-A67A-4FB2-AF3D-EC8406F3E1DE}" srcId="{0379F8AC-91E7-473B-8589-1B96D341895F}" destId="{CA3EA0A8-3463-4598-9384-50923A5F24FD}" srcOrd="1" destOrd="0" parTransId="{8351C4E9-9124-416E-8EB5-EFCAD09FEE36}" sibTransId="{4F20A2CD-0E20-423C-BAA1-D1DA7AD83EAA}"/>
    <dgm:cxn modelId="{7781D484-60A2-4843-98C6-2B51F057697D}" type="presOf" srcId="{CA3EA0A8-3463-4598-9384-50923A5F24FD}" destId="{A0E2400F-76EF-4452-8AD5-D2BE41281AD3}" srcOrd="0" destOrd="0" presId="urn:diagrams.loki3.com/TabbedArc+Icon"/>
    <dgm:cxn modelId="{B679D055-D64B-4CD8-89A3-DBABB1ACF7C1}" type="presParOf" srcId="{C338A4D4-333D-4C25-B7F3-0E9D6A666EE6}" destId="{7B8CD0C8-A0C1-4FD2-9B70-582CAA91CDA6}" srcOrd="0" destOrd="0" presId="urn:diagrams.loki3.com/TabbedArc+Icon"/>
    <dgm:cxn modelId="{7CF9E240-F621-4F58-A70C-D525E977C576}" type="presParOf" srcId="{C338A4D4-333D-4C25-B7F3-0E9D6A666EE6}" destId="{A0E2400F-76EF-4452-8AD5-D2BE41281AD3}" srcOrd="1" destOrd="0" presId="urn:diagrams.loki3.com/TabbedArc+Icon"/>
    <dgm:cxn modelId="{39A3059C-7999-4817-89CF-5C45ADE1BE65}" type="presParOf" srcId="{C338A4D4-333D-4C25-B7F3-0E9D6A666EE6}" destId="{364B0D4D-3B81-4044-8EEA-0A3E0FA201DB}"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20312F-91E4-408A-996C-207610EB1D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6FE7897B-3462-4710-803D-50036EBE5AA1}">
      <dgm:prSet custT="1"/>
      <dgm:spPr/>
      <dgm:t>
        <a:bodyPr/>
        <a:lstStyle/>
        <a:p>
          <a:pPr rtl="0"/>
          <a:r>
            <a:rPr lang="de-DE" sz="3200" dirty="0" smtClean="0"/>
            <a:t>Durch </a:t>
          </a:r>
          <a:r>
            <a:rPr lang="de-DE" sz="3200" b="1" u="sng" dirty="0" smtClean="0"/>
            <a:t>Europa</a:t>
          </a:r>
          <a:r>
            <a:rPr lang="de-DE" sz="3200" dirty="0" smtClean="0"/>
            <a:t> sind die Schülerinnen und Schüler in die Lage versetzt worden </a:t>
          </a:r>
          <a:r>
            <a:rPr lang="de-DE" sz="3200" b="1" u="sng" dirty="0" smtClean="0"/>
            <a:t>Kompetenzen</a:t>
          </a:r>
          <a:r>
            <a:rPr lang="de-DE" sz="3200" dirty="0" smtClean="0"/>
            <a:t> zu erfahren, die sie im „normalen Unterricht“ nicht erlernt hätten. </a:t>
          </a:r>
          <a:endParaRPr lang="de-DE" sz="3200" dirty="0"/>
        </a:p>
      </dgm:t>
    </dgm:pt>
    <dgm:pt modelId="{5D370306-4EA2-4A7D-9438-15DF854588B6}" type="parTrans" cxnId="{B950E406-F9B2-4F76-AFB7-9F8B191DDE02}">
      <dgm:prSet/>
      <dgm:spPr/>
      <dgm:t>
        <a:bodyPr/>
        <a:lstStyle/>
        <a:p>
          <a:endParaRPr lang="de-DE"/>
        </a:p>
      </dgm:t>
    </dgm:pt>
    <dgm:pt modelId="{DF4EE7E7-8F6E-4F33-A0D5-10E7130A99A1}" type="sibTrans" cxnId="{B950E406-F9B2-4F76-AFB7-9F8B191DDE02}">
      <dgm:prSet/>
      <dgm:spPr/>
      <dgm:t>
        <a:bodyPr/>
        <a:lstStyle/>
        <a:p>
          <a:endParaRPr lang="de-DE"/>
        </a:p>
      </dgm:t>
    </dgm:pt>
    <dgm:pt modelId="{2E0BEC35-FBA7-491D-9C80-040F3747A84E}" type="pres">
      <dgm:prSet presAssocID="{0920312F-91E4-408A-996C-207610EB1D37}" presName="linear" presStyleCnt="0">
        <dgm:presLayoutVars>
          <dgm:animLvl val="lvl"/>
          <dgm:resizeHandles val="exact"/>
        </dgm:presLayoutVars>
      </dgm:prSet>
      <dgm:spPr/>
      <dgm:t>
        <a:bodyPr/>
        <a:lstStyle/>
        <a:p>
          <a:endParaRPr lang="de-DE"/>
        </a:p>
      </dgm:t>
    </dgm:pt>
    <dgm:pt modelId="{C4DBD568-20CF-4E8C-9A08-233F6BA71049}" type="pres">
      <dgm:prSet presAssocID="{6FE7897B-3462-4710-803D-50036EBE5AA1}" presName="parentText" presStyleLbl="node1" presStyleIdx="0" presStyleCnt="1" custScaleY="636590">
        <dgm:presLayoutVars>
          <dgm:chMax val="0"/>
          <dgm:bulletEnabled val="1"/>
        </dgm:presLayoutVars>
      </dgm:prSet>
      <dgm:spPr/>
      <dgm:t>
        <a:bodyPr/>
        <a:lstStyle/>
        <a:p>
          <a:endParaRPr lang="de-DE"/>
        </a:p>
      </dgm:t>
    </dgm:pt>
  </dgm:ptLst>
  <dgm:cxnLst>
    <dgm:cxn modelId="{B950E406-F9B2-4F76-AFB7-9F8B191DDE02}" srcId="{0920312F-91E4-408A-996C-207610EB1D37}" destId="{6FE7897B-3462-4710-803D-50036EBE5AA1}" srcOrd="0" destOrd="0" parTransId="{5D370306-4EA2-4A7D-9438-15DF854588B6}" sibTransId="{DF4EE7E7-8F6E-4F33-A0D5-10E7130A99A1}"/>
    <dgm:cxn modelId="{211FAAA6-C1E1-4D89-A831-316B38708BA5}" type="presOf" srcId="{0920312F-91E4-408A-996C-207610EB1D37}" destId="{2E0BEC35-FBA7-491D-9C80-040F3747A84E}" srcOrd="0" destOrd="0" presId="urn:microsoft.com/office/officeart/2005/8/layout/vList2"/>
    <dgm:cxn modelId="{9314F369-1907-4BC1-9835-80F335AE6432}" type="presOf" srcId="{6FE7897B-3462-4710-803D-50036EBE5AA1}" destId="{C4DBD568-20CF-4E8C-9A08-233F6BA71049}" srcOrd="0" destOrd="0" presId="urn:microsoft.com/office/officeart/2005/8/layout/vList2"/>
    <dgm:cxn modelId="{A002D41B-C029-440B-8942-CE29AE8CA40A}" type="presParOf" srcId="{2E0BEC35-FBA7-491D-9C80-040F3747A84E}" destId="{C4DBD568-20CF-4E8C-9A08-233F6BA710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495B4D-6A46-40A8-9C69-AC96753311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de-DE"/>
        </a:p>
      </dgm:t>
    </dgm:pt>
    <dgm:pt modelId="{BED27273-962E-49A6-BBB6-21FE536047A7}">
      <dgm:prSet/>
      <dgm:spPr/>
      <dgm:t>
        <a:bodyPr/>
        <a:lstStyle/>
        <a:p>
          <a:pPr rtl="0"/>
          <a:r>
            <a:rPr lang="de-DE" dirty="0" smtClean="0"/>
            <a:t>Sie mussten einige </a:t>
          </a:r>
          <a:r>
            <a:rPr lang="de-DE" b="1" u="sng" dirty="0" smtClean="0"/>
            <a:t>Anstrengungen</a:t>
          </a:r>
          <a:r>
            <a:rPr lang="de-DE" dirty="0" smtClean="0"/>
            <a:t> durchleben, um ihr </a:t>
          </a:r>
          <a:r>
            <a:rPr lang="de-DE" b="1" u="sng" dirty="0" smtClean="0"/>
            <a:t>Ziel</a:t>
          </a:r>
          <a:r>
            <a:rPr lang="de-DE" dirty="0" smtClean="0"/>
            <a:t> zu erreichen. </a:t>
          </a:r>
          <a:endParaRPr lang="de-DE" dirty="0"/>
        </a:p>
      </dgm:t>
    </dgm:pt>
    <dgm:pt modelId="{CED754C9-AD23-4704-812A-894EEC787A00}" type="parTrans" cxnId="{56698B95-7667-41FB-AC4A-3741F9A3309B}">
      <dgm:prSet/>
      <dgm:spPr/>
      <dgm:t>
        <a:bodyPr/>
        <a:lstStyle/>
        <a:p>
          <a:endParaRPr lang="de-DE"/>
        </a:p>
      </dgm:t>
    </dgm:pt>
    <dgm:pt modelId="{B276D6F2-D06F-4006-8FB8-8CC0F0464431}" type="sibTrans" cxnId="{56698B95-7667-41FB-AC4A-3741F9A3309B}">
      <dgm:prSet/>
      <dgm:spPr/>
      <dgm:t>
        <a:bodyPr/>
        <a:lstStyle/>
        <a:p>
          <a:endParaRPr lang="de-DE"/>
        </a:p>
      </dgm:t>
    </dgm:pt>
    <dgm:pt modelId="{B2F4B094-4293-4A4E-B30A-FEDC7EBBFAAC}" type="pres">
      <dgm:prSet presAssocID="{14495B4D-6A46-40A8-9C69-AC96753311CC}" presName="linear" presStyleCnt="0">
        <dgm:presLayoutVars>
          <dgm:animLvl val="lvl"/>
          <dgm:resizeHandles val="exact"/>
        </dgm:presLayoutVars>
      </dgm:prSet>
      <dgm:spPr/>
      <dgm:t>
        <a:bodyPr/>
        <a:lstStyle/>
        <a:p>
          <a:endParaRPr lang="de-DE"/>
        </a:p>
      </dgm:t>
    </dgm:pt>
    <dgm:pt modelId="{BA4BEBA6-83D1-466C-BF25-011D2DF9689A}" type="pres">
      <dgm:prSet presAssocID="{BED27273-962E-49A6-BBB6-21FE536047A7}" presName="parentText" presStyleLbl="node1" presStyleIdx="0" presStyleCnt="1">
        <dgm:presLayoutVars>
          <dgm:chMax val="0"/>
          <dgm:bulletEnabled val="1"/>
        </dgm:presLayoutVars>
      </dgm:prSet>
      <dgm:spPr/>
      <dgm:t>
        <a:bodyPr/>
        <a:lstStyle/>
        <a:p>
          <a:endParaRPr lang="de-DE"/>
        </a:p>
      </dgm:t>
    </dgm:pt>
  </dgm:ptLst>
  <dgm:cxnLst>
    <dgm:cxn modelId="{56698B95-7667-41FB-AC4A-3741F9A3309B}" srcId="{14495B4D-6A46-40A8-9C69-AC96753311CC}" destId="{BED27273-962E-49A6-BBB6-21FE536047A7}" srcOrd="0" destOrd="0" parTransId="{CED754C9-AD23-4704-812A-894EEC787A00}" sibTransId="{B276D6F2-D06F-4006-8FB8-8CC0F0464431}"/>
    <dgm:cxn modelId="{775462DD-2DEA-492D-BE37-1BC3C61DA002}" type="presOf" srcId="{BED27273-962E-49A6-BBB6-21FE536047A7}" destId="{BA4BEBA6-83D1-466C-BF25-011D2DF9689A}" srcOrd="0" destOrd="0" presId="urn:microsoft.com/office/officeart/2005/8/layout/vList2"/>
    <dgm:cxn modelId="{C63F0F2A-8AB5-4023-A993-AE5ABF2B3A5A}" type="presOf" srcId="{14495B4D-6A46-40A8-9C69-AC96753311CC}" destId="{B2F4B094-4293-4A4E-B30A-FEDC7EBBFAAC}" srcOrd="0" destOrd="0" presId="urn:microsoft.com/office/officeart/2005/8/layout/vList2"/>
    <dgm:cxn modelId="{8919828A-8256-402A-82DD-96738F301AA0}" type="presParOf" srcId="{B2F4B094-4293-4A4E-B30A-FEDC7EBBFAAC}" destId="{BA4BEBA6-83D1-466C-BF25-011D2DF9689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AC007-FB30-4E85-AF44-B848F7C78B54}">
      <dsp:nvSpPr>
        <dsp:cNvPr id="0" name=""/>
        <dsp:cNvSpPr/>
      </dsp:nvSpPr>
      <dsp:spPr>
        <a:xfrm>
          <a:off x="465917" y="124249"/>
          <a:ext cx="4524709" cy="4524709"/>
        </a:xfrm>
        <a:prstGeom prst="ellipse">
          <a:avLst/>
        </a:prstGeom>
        <a:solidFill>
          <a:srgbClr val="00B050"/>
        </a:solidFill>
        <a:ln>
          <a:solidFill>
            <a:srgbClr val="FF0000"/>
          </a:solid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de-DE" sz="3000" b="1" kern="1200" dirty="0" smtClean="0"/>
            <a:t>Herzlich Willkommen</a:t>
          </a:r>
          <a:br>
            <a:rPr lang="de-DE" sz="3000" b="1" kern="1200" dirty="0" smtClean="0"/>
          </a:br>
          <a:r>
            <a:rPr lang="de-DE" sz="3000" b="1" kern="1200" dirty="0" smtClean="0"/>
            <a:t/>
          </a:r>
          <a:br>
            <a:rPr lang="de-DE" sz="3000" b="1" kern="1200" dirty="0" smtClean="0"/>
          </a:br>
          <a:r>
            <a:rPr lang="de-DE" sz="3000" b="1" kern="1200" dirty="0" smtClean="0"/>
            <a:t>zur</a:t>
          </a:r>
          <a:br>
            <a:rPr lang="de-DE" sz="3000" b="1" kern="1200" dirty="0" smtClean="0"/>
          </a:br>
          <a:r>
            <a:rPr lang="de-DE" sz="3000" b="1" kern="1200" dirty="0" smtClean="0"/>
            <a:t/>
          </a:r>
          <a:br>
            <a:rPr lang="de-DE" sz="3000" b="1" kern="1200" dirty="0" smtClean="0"/>
          </a:br>
          <a:r>
            <a:rPr lang="de-DE" sz="3000" b="1" kern="1200" dirty="0" smtClean="0"/>
            <a:t>Siegerehrung</a:t>
          </a:r>
        </a:p>
        <a:p>
          <a:pPr lvl="0" algn="ctr" defTabSz="1333500" rtl="0">
            <a:lnSpc>
              <a:spcPct val="90000"/>
            </a:lnSpc>
            <a:spcBef>
              <a:spcPct val="0"/>
            </a:spcBef>
            <a:spcAft>
              <a:spcPct val="35000"/>
            </a:spcAft>
          </a:pPr>
          <a:r>
            <a:rPr lang="de-DE" sz="3000" b="1" kern="1200" dirty="0" smtClean="0"/>
            <a:t>in der ARS</a:t>
          </a:r>
          <a:endParaRPr lang="de-DE" sz="3000" kern="1200" dirty="0"/>
        </a:p>
      </dsp:txBody>
      <dsp:txXfrm>
        <a:off x="1128545" y="786877"/>
        <a:ext cx="3199453" cy="319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ACBD8-A793-4581-BB71-F93B4DD92E4A}">
      <dsp:nvSpPr>
        <dsp:cNvPr id="0" name=""/>
        <dsp:cNvSpPr/>
      </dsp:nvSpPr>
      <dsp:spPr>
        <a:xfrm>
          <a:off x="8005" y="747859"/>
          <a:ext cx="2392761" cy="36888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de-DE" sz="2800" kern="1200" dirty="0" smtClean="0"/>
            <a:t>1. Begrüßung</a:t>
          </a:r>
        </a:p>
        <a:p>
          <a:pPr marL="36000" lvl="0" algn="ctr" defTabSz="1244600" rtl="0">
            <a:lnSpc>
              <a:spcPct val="100000"/>
            </a:lnSpc>
            <a:spcBef>
              <a:spcPct val="0"/>
            </a:spcBef>
            <a:spcAft>
              <a:spcPct val="35000"/>
            </a:spcAft>
          </a:pPr>
          <a:r>
            <a:rPr lang="de-DE" sz="2000" kern="1200" dirty="0" smtClean="0"/>
            <a:t>Herr Abel</a:t>
          </a:r>
        </a:p>
        <a:p>
          <a:pPr marL="36000" lvl="0" algn="ctr" defTabSz="1244600" rtl="0">
            <a:lnSpc>
              <a:spcPct val="100000"/>
            </a:lnSpc>
            <a:spcBef>
              <a:spcPct val="0"/>
            </a:spcBef>
            <a:spcAft>
              <a:spcPct val="35000"/>
            </a:spcAft>
          </a:pPr>
          <a:r>
            <a:rPr lang="de-DE" sz="2000" kern="1200" dirty="0" smtClean="0"/>
            <a:t>Herr </a:t>
          </a:r>
          <a:r>
            <a:rPr lang="de-DE" sz="2000" kern="1200" dirty="0" err="1" smtClean="0"/>
            <a:t>Borschel</a:t>
          </a:r>
          <a:endParaRPr lang="de-DE" sz="2000" kern="1200" dirty="0" smtClean="0"/>
        </a:p>
        <a:p>
          <a:pPr marL="36000" lvl="0" algn="ctr" defTabSz="1244600" rtl="0">
            <a:lnSpc>
              <a:spcPct val="100000"/>
            </a:lnSpc>
            <a:spcBef>
              <a:spcPct val="0"/>
            </a:spcBef>
            <a:spcAft>
              <a:spcPct val="35000"/>
            </a:spcAft>
          </a:pPr>
          <a:r>
            <a:rPr lang="de-DE" sz="2000" kern="1200" dirty="0" smtClean="0"/>
            <a:t>Herr Gawinski</a:t>
          </a:r>
        </a:p>
      </dsp:txBody>
      <dsp:txXfrm>
        <a:off x="78087" y="817941"/>
        <a:ext cx="2252597" cy="3548692"/>
      </dsp:txXfrm>
    </dsp:sp>
    <dsp:sp modelId="{7B8D9CE1-F8DE-46B8-BD7F-6173BB23C6AA}">
      <dsp:nvSpPr>
        <dsp:cNvPr id="0" name=""/>
        <dsp:cNvSpPr/>
      </dsp:nvSpPr>
      <dsp:spPr>
        <a:xfrm>
          <a:off x="2640042" y="2295585"/>
          <a:ext cx="507265" cy="5934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2640042" y="2414266"/>
        <a:ext cx="355086" cy="356042"/>
      </dsp:txXfrm>
    </dsp:sp>
    <dsp:sp modelId="{E73146DB-ECDF-46AD-A2E5-CDA0A8BCE68A}">
      <dsp:nvSpPr>
        <dsp:cNvPr id="0" name=""/>
        <dsp:cNvSpPr/>
      </dsp:nvSpPr>
      <dsp:spPr>
        <a:xfrm>
          <a:off x="3357871" y="747859"/>
          <a:ext cx="2392761" cy="3688856"/>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de-DE" sz="2800" kern="1200" dirty="0" smtClean="0"/>
            <a:t>2. Preis-verleihung:</a:t>
          </a:r>
        </a:p>
        <a:p>
          <a:pPr lvl="0" algn="l" defTabSz="1244600" rtl="0">
            <a:lnSpc>
              <a:spcPct val="90000"/>
            </a:lnSpc>
            <a:spcBef>
              <a:spcPct val="0"/>
            </a:spcBef>
            <a:spcAft>
              <a:spcPct val="35000"/>
            </a:spcAft>
          </a:pPr>
          <a:endParaRPr lang="de-DE" sz="2800" kern="1200" dirty="0"/>
        </a:p>
        <a:p>
          <a:pPr marL="228600" lvl="1" indent="-228600" algn="l" defTabSz="889000" rtl="0">
            <a:lnSpc>
              <a:spcPct val="90000"/>
            </a:lnSpc>
            <a:spcBef>
              <a:spcPct val="0"/>
            </a:spcBef>
            <a:spcAft>
              <a:spcPct val="15000"/>
            </a:spcAft>
            <a:buChar char="••"/>
          </a:pPr>
          <a:r>
            <a:rPr lang="de-DE" sz="2000" kern="1200" dirty="0" smtClean="0">
              <a:solidFill>
                <a:srgbClr val="7030A0"/>
              </a:solidFill>
            </a:rPr>
            <a:t>Adolf-Reichwein-Schule</a:t>
          </a:r>
          <a:endParaRPr lang="de-DE" sz="2000" kern="1200" dirty="0">
            <a:solidFill>
              <a:srgbClr val="7030A0"/>
            </a:solidFill>
          </a:endParaRPr>
        </a:p>
        <a:p>
          <a:pPr marL="228600" lvl="1" indent="-228600" algn="l" defTabSz="889000" rtl="0">
            <a:lnSpc>
              <a:spcPct val="90000"/>
            </a:lnSpc>
            <a:spcBef>
              <a:spcPct val="0"/>
            </a:spcBef>
            <a:spcAft>
              <a:spcPct val="15000"/>
            </a:spcAft>
            <a:buChar char="••"/>
          </a:pPr>
          <a:endParaRPr lang="de-DE" sz="2000" kern="1200" dirty="0"/>
        </a:p>
      </dsp:txBody>
      <dsp:txXfrm>
        <a:off x="3427953" y="817941"/>
        <a:ext cx="2252597" cy="3548692"/>
      </dsp:txXfrm>
    </dsp:sp>
    <dsp:sp modelId="{3C49F511-3BD4-481E-9DEF-AA0E359EBB0D}">
      <dsp:nvSpPr>
        <dsp:cNvPr id="0" name=""/>
        <dsp:cNvSpPr/>
      </dsp:nvSpPr>
      <dsp:spPr>
        <a:xfrm>
          <a:off x="5989908" y="2295585"/>
          <a:ext cx="507265" cy="59340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5989908" y="2414266"/>
        <a:ext cx="355086" cy="356042"/>
      </dsp:txXfrm>
    </dsp:sp>
    <dsp:sp modelId="{3F4613B0-35B9-4D88-88EB-6BC6E624E9F2}">
      <dsp:nvSpPr>
        <dsp:cNvPr id="0" name=""/>
        <dsp:cNvSpPr/>
      </dsp:nvSpPr>
      <dsp:spPr>
        <a:xfrm>
          <a:off x="6707737" y="747859"/>
          <a:ext cx="2392761" cy="368885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800" kern="1200" dirty="0" smtClean="0"/>
            <a:t>3. Vorstellung der Ergebnisse </a:t>
          </a:r>
          <a:r>
            <a:rPr lang="de-DE" sz="2800" u="sng" kern="1200" dirty="0" smtClean="0"/>
            <a:t>und</a:t>
          </a:r>
        </a:p>
        <a:p>
          <a:pPr lvl="0" algn="ctr" defTabSz="1244600" rtl="0">
            <a:lnSpc>
              <a:spcPct val="90000"/>
            </a:lnSpc>
            <a:spcBef>
              <a:spcPct val="0"/>
            </a:spcBef>
            <a:spcAft>
              <a:spcPct val="35000"/>
            </a:spcAft>
          </a:pPr>
          <a:r>
            <a:rPr lang="de-DE" sz="2800" kern="1200" dirty="0" smtClean="0"/>
            <a:t>Bericht einzelner Schülerinnen und Schüler</a:t>
          </a:r>
        </a:p>
      </dsp:txBody>
      <dsp:txXfrm>
        <a:off x="6777819" y="817941"/>
        <a:ext cx="2252597" cy="3548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1698-BF4F-4845-B31C-0477FF7D7DBE}">
      <dsp:nvSpPr>
        <dsp:cNvPr id="0" name=""/>
        <dsp:cNvSpPr/>
      </dsp:nvSpPr>
      <dsp:spPr>
        <a:xfrm>
          <a:off x="865321" y="921965"/>
          <a:ext cx="178812" cy="146095"/>
        </a:xfrm>
        <a:prstGeom prst="mathMinus">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EFD84-3A55-4659-A319-39C28B683F6D}">
      <dsp:nvSpPr>
        <dsp:cNvPr id="0" name=""/>
        <dsp:cNvSpPr/>
      </dsp:nvSpPr>
      <dsp:spPr>
        <a:xfrm>
          <a:off x="586882" y="787591"/>
          <a:ext cx="2275491"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u="sng" kern="1200" dirty="0" smtClean="0">
              <a:solidFill>
                <a:schemeClr val="tx1"/>
              </a:solidFill>
            </a:rPr>
            <a:t>Schwerpunkte:</a:t>
          </a:r>
          <a:endParaRPr lang="de-DE" sz="2000" kern="1200" dirty="0">
            <a:solidFill>
              <a:schemeClr val="tx1"/>
            </a:solidFill>
          </a:endParaRPr>
        </a:p>
      </dsp:txBody>
      <dsp:txXfrm>
        <a:off x="586882" y="787591"/>
        <a:ext cx="2275491" cy="536682"/>
      </dsp:txXfrm>
    </dsp:sp>
    <dsp:sp modelId="{434711AE-5F29-4FFD-80A5-318F6221E79F}">
      <dsp:nvSpPr>
        <dsp:cNvPr id="0" name=""/>
        <dsp:cNvSpPr/>
      </dsp:nvSpPr>
      <dsp:spPr>
        <a:xfrm>
          <a:off x="3007093" y="3544"/>
          <a:ext cx="1446584" cy="996696"/>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545EB-7DA8-4EBA-BC84-F877483CB5C3}">
      <dsp:nvSpPr>
        <dsp:cNvPr id="0" name=""/>
        <dsp:cNvSpPr/>
      </dsp:nvSpPr>
      <dsp:spPr>
        <a:xfrm>
          <a:off x="3007093" y="1000241"/>
          <a:ext cx="1446584"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1. Konzept erstellen</a:t>
          </a:r>
          <a:endParaRPr lang="de-DE" sz="2000" b="1" kern="1200" dirty="0">
            <a:solidFill>
              <a:schemeClr val="tx1"/>
            </a:solidFill>
          </a:endParaRPr>
        </a:p>
      </dsp:txBody>
      <dsp:txXfrm>
        <a:off x="3007093" y="1000241"/>
        <a:ext cx="1446584" cy="536682"/>
      </dsp:txXfrm>
    </dsp:sp>
    <dsp:sp modelId="{49E61F7F-2507-4CC3-B411-1E71B237D334}">
      <dsp:nvSpPr>
        <dsp:cNvPr id="0" name=""/>
        <dsp:cNvSpPr/>
      </dsp:nvSpPr>
      <dsp:spPr>
        <a:xfrm>
          <a:off x="2138454" y="1657083"/>
          <a:ext cx="1446584" cy="996696"/>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15667-357D-466E-9586-442678CE0237}">
      <dsp:nvSpPr>
        <dsp:cNvPr id="0" name=""/>
        <dsp:cNvSpPr/>
      </dsp:nvSpPr>
      <dsp:spPr>
        <a:xfrm>
          <a:off x="1423443" y="2678278"/>
          <a:ext cx="2193672"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2. Hausarbeit schreiben</a:t>
          </a:r>
          <a:endParaRPr lang="de-DE" sz="2000" b="1" kern="1200" dirty="0">
            <a:solidFill>
              <a:schemeClr val="tx1"/>
            </a:solidFill>
          </a:endParaRPr>
        </a:p>
      </dsp:txBody>
      <dsp:txXfrm>
        <a:off x="1423443" y="2678278"/>
        <a:ext cx="2193672" cy="536682"/>
      </dsp:txXfrm>
    </dsp:sp>
    <dsp:sp modelId="{3F3E39DC-B9F7-4EAC-A83A-5741C5B4DD65}">
      <dsp:nvSpPr>
        <dsp:cNvPr id="0" name=""/>
        <dsp:cNvSpPr/>
      </dsp:nvSpPr>
      <dsp:spPr>
        <a:xfrm>
          <a:off x="600315" y="3384268"/>
          <a:ext cx="1446584" cy="996696"/>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D9840-DAB1-4D62-B714-556E4018C74C}">
      <dsp:nvSpPr>
        <dsp:cNvPr id="0" name=""/>
        <dsp:cNvSpPr/>
      </dsp:nvSpPr>
      <dsp:spPr>
        <a:xfrm>
          <a:off x="528311" y="4359861"/>
          <a:ext cx="2843970"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3. Umsetzung in reale Projekte</a:t>
          </a:r>
          <a:endParaRPr lang="de-DE" sz="2000" b="1" kern="1200" dirty="0">
            <a:solidFill>
              <a:schemeClr val="tx1"/>
            </a:solidFill>
          </a:endParaRPr>
        </a:p>
      </dsp:txBody>
      <dsp:txXfrm>
        <a:off x="528311" y="4359861"/>
        <a:ext cx="2843970" cy="536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6DFAC-E8A6-450B-8CBD-52C1A24240A6}">
      <dsp:nvSpPr>
        <dsp:cNvPr id="0" name=""/>
        <dsp:cNvSpPr/>
      </dsp:nvSpPr>
      <dsp:spPr>
        <a:xfrm>
          <a:off x="0" y="284"/>
          <a:ext cx="8964488" cy="46282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u="sng" kern="1200" dirty="0" smtClean="0">
              <a:solidFill>
                <a:schemeClr val="tx1"/>
              </a:solidFill>
            </a:rPr>
            <a:t>Schwerpunkte</a:t>
          </a:r>
          <a:r>
            <a:rPr lang="de-DE" sz="1800" kern="1200" dirty="0" smtClean="0">
              <a:solidFill>
                <a:schemeClr val="tx1"/>
              </a:solidFill>
            </a:rPr>
            <a:t>: Konzeption, Hausarbeit und die Umsetzung in reale Projekte. </a:t>
          </a:r>
          <a:endParaRPr lang="de-DE" sz="1800" kern="1200" dirty="0">
            <a:solidFill>
              <a:schemeClr val="tx1"/>
            </a:solidFill>
          </a:endParaRPr>
        </a:p>
      </dsp:txBody>
      <dsp:txXfrm>
        <a:off x="22593" y="22877"/>
        <a:ext cx="8919302" cy="417637"/>
      </dsp:txXfrm>
    </dsp:sp>
    <dsp:sp modelId="{490C404E-52B1-44A2-9E6E-D075C852F644}">
      <dsp:nvSpPr>
        <dsp:cNvPr id="0" name=""/>
        <dsp:cNvSpPr/>
      </dsp:nvSpPr>
      <dsp:spPr>
        <a:xfrm>
          <a:off x="0" y="472403"/>
          <a:ext cx="8964488" cy="462823"/>
        </a:xfrm>
        <a:prstGeom prst="roundRect">
          <a:avLst/>
        </a:prstGeom>
        <a:solidFill>
          <a:schemeClr val="accent5">
            <a:hueOff val="-993388"/>
            <a:satOff val="398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Schülerinnen und Schüler gleich ihren eigenen </a:t>
          </a:r>
          <a:r>
            <a:rPr lang="de-DE" sz="1800" b="1" kern="1200" smtClean="0">
              <a:solidFill>
                <a:schemeClr val="tx1"/>
              </a:solidFill>
            </a:rPr>
            <a:t>Pressebericht</a:t>
          </a:r>
          <a:r>
            <a:rPr lang="de-DE" sz="1800" kern="1200" smtClean="0">
              <a:solidFill>
                <a:schemeClr val="tx1"/>
              </a:solidFill>
            </a:rPr>
            <a:t> mit.</a:t>
          </a:r>
          <a:endParaRPr lang="de-DE" sz="1800" kern="1200">
            <a:solidFill>
              <a:schemeClr val="tx1"/>
            </a:solidFill>
          </a:endParaRPr>
        </a:p>
      </dsp:txBody>
      <dsp:txXfrm>
        <a:off x="22593" y="494996"/>
        <a:ext cx="8919302" cy="417637"/>
      </dsp:txXfrm>
    </dsp:sp>
    <dsp:sp modelId="{8FBF1354-C4CF-4E92-829A-D0AD4459AC1C}">
      <dsp:nvSpPr>
        <dsp:cNvPr id="0" name=""/>
        <dsp:cNvSpPr/>
      </dsp:nvSpPr>
      <dsp:spPr>
        <a:xfrm>
          <a:off x="0" y="944521"/>
          <a:ext cx="8964488" cy="462823"/>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dirty="0" smtClean="0">
              <a:solidFill>
                <a:schemeClr val="tx1"/>
              </a:solidFill>
            </a:rPr>
            <a:t>Holzspielzeuge</a:t>
          </a:r>
          <a:r>
            <a:rPr lang="de-DE" sz="1800" kern="1200" dirty="0" smtClean="0">
              <a:solidFill>
                <a:schemeClr val="tx1"/>
              </a:solidFill>
            </a:rPr>
            <a:t> wurden in Werkstätten gebaut, ein Teil des Spiels liegt als Muster bei.</a:t>
          </a:r>
          <a:endParaRPr lang="de-DE" sz="1800" kern="1200" dirty="0">
            <a:solidFill>
              <a:schemeClr val="tx1"/>
            </a:solidFill>
          </a:endParaRPr>
        </a:p>
      </dsp:txBody>
      <dsp:txXfrm>
        <a:off x="22593" y="967114"/>
        <a:ext cx="8919302" cy="417637"/>
      </dsp:txXfrm>
    </dsp:sp>
    <dsp:sp modelId="{2F1516C8-7EF0-453B-B0C7-696CB2E357BC}">
      <dsp:nvSpPr>
        <dsp:cNvPr id="0" name=""/>
        <dsp:cNvSpPr/>
      </dsp:nvSpPr>
      <dsp:spPr>
        <a:xfrm>
          <a:off x="0" y="1416639"/>
          <a:ext cx="8964488" cy="462823"/>
        </a:xfrm>
        <a:prstGeom prst="roundRect">
          <a:avLst/>
        </a:prstGeom>
        <a:solidFill>
          <a:schemeClr val="accent5">
            <a:hueOff val="-2980163"/>
            <a:satOff val="11943"/>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smtClean="0">
              <a:solidFill>
                <a:schemeClr val="tx1"/>
              </a:solidFill>
            </a:rPr>
            <a:t>Bürgermeister, 2. Stadtvertreter, Pfarrer </a:t>
          </a:r>
          <a:r>
            <a:rPr lang="de-DE" sz="1800" kern="1200" smtClean="0">
              <a:solidFill>
                <a:schemeClr val="tx1"/>
              </a:solidFill>
            </a:rPr>
            <a:t>wurden eingebunden. </a:t>
          </a:r>
          <a:endParaRPr lang="de-DE" sz="1800" kern="1200">
            <a:solidFill>
              <a:schemeClr val="tx1"/>
            </a:solidFill>
          </a:endParaRPr>
        </a:p>
      </dsp:txBody>
      <dsp:txXfrm>
        <a:off x="22593" y="1439232"/>
        <a:ext cx="8919302" cy="417637"/>
      </dsp:txXfrm>
    </dsp:sp>
    <dsp:sp modelId="{EA210431-82B1-465E-8C6A-377E644DD96F}">
      <dsp:nvSpPr>
        <dsp:cNvPr id="0" name=""/>
        <dsp:cNvSpPr/>
      </dsp:nvSpPr>
      <dsp:spPr>
        <a:xfrm>
          <a:off x="0" y="1888758"/>
          <a:ext cx="8964488" cy="462823"/>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Viele Projekte wurden bereits umgesetzt: „ </a:t>
          </a:r>
          <a:r>
            <a:rPr lang="de-DE" sz="1800" b="1" kern="1200" smtClean="0">
              <a:solidFill>
                <a:schemeClr val="tx1"/>
              </a:solidFill>
            </a:rPr>
            <a:t>Dancing Girls“, „Eine Brücke bauen“, „Sport für Jung und Alt.</a:t>
          </a:r>
          <a:endParaRPr lang="de-DE" sz="1800" kern="1200">
            <a:solidFill>
              <a:schemeClr val="tx1"/>
            </a:solidFill>
          </a:endParaRPr>
        </a:p>
      </dsp:txBody>
      <dsp:txXfrm>
        <a:off x="22593" y="1911351"/>
        <a:ext cx="8919302" cy="417637"/>
      </dsp:txXfrm>
    </dsp:sp>
    <dsp:sp modelId="{DAE9FE2F-7F88-4E29-90D9-E4FE0A0F13A3}">
      <dsp:nvSpPr>
        <dsp:cNvPr id="0" name=""/>
        <dsp:cNvSpPr/>
      </dsp:nvSpPr>
      <dsp:spPr>
        <a:xfrm>
          <a:off x="0" y="2360876"/>
          <a:ext cx="8964488" cy="46282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Projekte stehen noch aus: „Basteln Frühjahr, Sommer, Winter, Herbst“ und „Kochen mit Jung und Alt (Integration)“...</a:t>
          </a:r>
          <a:endParaRPr lang="de-DE" sz="1800" kern="1200">
            <a:solidFill>
              <a:schemeClr val="tx1"/>
            </a:solidFill>
          </a:endParaRPr>
        </a:p>
      </dsp:txBody>
      <dsp:txXfrm>
        <a:off x="22593" y="2383469"/>
        <a:ext cx="8919302" cy="417637"/>
      </dsp:txXfrm>
    </dsp:sp>
    <dsp:sp modelId="{75E5695F-53A0-4738-99C1-EA856490976D}">
      <dsp:nvSpPr>
        <dsp:cNvPr id="0" name=""/>
        <dsp:cNvSpPr/>
      </dsp:nvSpPr>
      <dsp:spPr>
        <a:xfrm>
          <a:off x="0" y="2832994"/>
          <a:ext cx="8964488" cy="462823"/>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Konzepte wurden entwickelt: „</a:t>
          </a:r>
          <a:r>
            <a:rPr lang="de-DE" sz="1800" b="1" kern="1200" smtClean="0">
              <a:solidFill>
                <a:schemeClr val="tx1"/>
              </a:solidFill>
            </a:rPr>
            <a:t>Rentneramt</a:t>
          </a:r>
          <a:r>
            <a:rPr lang="de-DE" sz="1800" kern="1200" smtClean="0">
              <a:solidFill>
                <a:schemeClr val="tx1"/>
              </a:solidFill>
            </a:rPr>
            <a:t>“.</a:t>
          </a:r>
          <a:endParaRPr lang="de-DE" sz="1800" kern="1200">
            <a:solidFill>
              <a:schemeClr val="tx1"/>
            </a:solidFill>
          </a:endParaRPr>
        </a:p>
      </dsp:txBody>
      <dsp:txXfrm>
        <a:off x="22593" y="2855587"/>
        <a:ext cx="8919302" cy="417637"/>
      </dsp:txXfrm>
    </dsp:sp>
    <dsp:sp modelId="{2DF99998-FF25-4BE6-9754-3C89884BB2CA}">
      <dsp:nvSpPr>
        <dsp:cNvPr id="0" name=""/>
        <dsp:cNvSpPr/>
      </dsp:nvSpPr>
      <dsp:spPr>
        <a:xfrm>
          <a:off x="0" y="3305113"/>
          <a:ext cx="8964488" cy="462823"/>
        </a:xfrm>
        <a:prstGeom prst="roundRect">
          <a:avLst/>
        </a:prstGeom>
        <a:solidFill>
          <a:schemeClr val="accent5">
            <a:hueOff val="-6953714"/>
            <a:satOff val="27868"/>
            <a:lumOff val="6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smtClean="0">
              <a:solidFill>
                <a:schemeClr val="tx1"/>
              </a:solidFill>
            </a:rPr>
            <a:t>Neue Projekte wurden für Limburg angestoßen: </a:t>
          </a:r>
          <a:r>
            <a:rPr lang="de-DE" sz="1800" b="1" kern="1200" smtClean="0">
              <a:solidFill>
                <a:schemeClr val="tx1"/>
              </a:solidFill>
            </a:rPr>
            <a:t>Mehrgenerationenhaus</a:t>
          </a:r>
          <a:r>
            <a:rPr lang="de-DE" sz="1800" kern="1200" smtClean="0">
              <a:solidFill>
                <a:schemeClr val="tx1"/>
              </a:solidFill>
            </a:rPr>
            <a:t>.</a:t>
          </a:r>
          <a:endParaRPr lang="de-DE" sz="1800" kern="1200">
            <a:solidFill>
              <a:schemeClr val="tx1"/>
            </a:solidFill>
          </a:endParaRPr>
        </a:p>
      </dsp:txBody>
      <dsp:txXfrm>
        <a:off x="22593" y="3327706"/>
        <a:ext cx="8919302" cy="417637"/>
      </dsp:txXfrm>
    </dsp:sp>
    <dsp:sp modelId="{2D3F7C0B-BD9D-4113-94F1-BB4971D568A1}">
      <dsp:nvSpPr>
        <dsp:cNvPr id="0" name=""/>
        <dsp:cNvSpPr/>
      </dsp:nvSpPr>
      <dsp:spPr>
        <a:xfrm>
          <a:off x="0" y="3777231"/>
          <a:ext cx="8964488" cy="462823"/>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smtClean="0">
              <a:solidFill>
                <a:schemeClr val="tx1"/>
              </a:solidFill>
            </a:rPr>
            <a:t>Umfragen</a:t>
          </a:r>
          <a:r>
            <a:rPr lang="de-DE" sz="1800" kern="1200" smtClean="0">
              <a:solidFill>
                <a:schemeClr val="tx1"/>
              </a:solidFill>
            </a:rPr>
            <a:t> durchgeführt und in den Kontext des Themas gebracht.</a:t>
          </a:r>
          <a:endParaRPr lang="de-DE" sz="1800" kern="1200">
            <a:solidFill>
              <a:schemeClr val="tx1"/>
            </a:solidFill>
          </a:endParaRPr>
        </a:p>
      </dsp:txBody>
      <dsp:txXfrm>
        <a:off x="22593" y="3799824"/>
        <a:ext cx="8919302" cy="417637"/>
      </dsp:txXfrm>
    </dsp:sp>
    <dsp:sp modelId="{33CBDF5E-AF96-4040-A72F-9AD862D952B9}">
      <dsp:nvSpPr>
        <dsp:cNvPr id="0" name=""/>
        <dsp:cNvSpPr/>
      </dsp:nvSpPr>
      <dsp:spPr>
        <a:xfrm>
          <a:off x="0" y="4249349"/>
          <a:ext cx="8964488" cy="462823"/>
        </a:xfrm>
        <a:prstGeom prst="roundRect">
          <a:avLst/>
        </a:prstGeom>
        <a:solidFill>
          <a:schemeClr val="accent5">
            <a:hueOff val="-8940489"/>
            <a:satOff val="35830"/>
            <a:lumOff val="7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1" kern="1200" dirty="0" smtClean="0">
              <a:solidFill>
                <a:schemeClr val="tx1"/>
              </a:solidFill>
            </a:rPr>
            <a:t>Internetseite</a:t>
          </a:r>
          <a:r>
            <a:rPr lang="de-DE" sz="1800" kern="1200" dirty="0" smtClean="0">
              <a:solidFill>
                <a:schemeClr val="tx1"/>
              </a:solidFill>
            </a:rPr>
            <a:t> erstellt. </a:t>
          </a:r>
          <a:r>
            <a:rPr lang="de-DE" sz="1800" b="1" kern="1200" dirty="0" smtClean="0">
              <a:solidFill>
                <a:srgbClr val="0070C0"/>
              </a:solidFill>
            </a:rPr>
            <a:t>www.lebenswelt-von-jung-und-alt.de</a:t>
          </a:r>
          <a:endParaRPr lang="de-DE" sz="1800" b="1" kern="1200" dirty="0">
            <a:solidFill>
              <a:srgbClr val="0070C0"/>
            </a:solidFill>
          </a:endParaRPr>
        </a:p>
      </dsp:txBody>
      <dsp:txXfrm>
        <a:off x="22593" y="4271942"/>
        <a:ext cx="8919302" cy="417637"/>
      </dsp:txXfrm>
    </dsp:sp>
    <dsp:sp modelId="{474F7D55-EFA1-4B44-95A7-4843A826D60E}">
      <dsp:nvSpPr>
        <dsp:cNvPr id="0" name=""/>
        <dsp:cNvSpPr/>
      </dsp:nvSpPr>
      <dsp:spPr>
        <a:xfrm>
          <a:off x="0" y="4721468"/>
          <a:ext cx="8964488" cy="46282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smtClean="0">
              <a:solidFill>
                <a:schemeClr val="tx1"/>
              </a:solidFill>
            </a:rPr>
            <a:t>Ein </a:t>
          </a:r>
          <a:r>
            <a:rPr lang="de-DE" sz="1800" b="1" kern="1200" dirty="0" smtClean="0">
              <a:solidFill>
                <a:schemeClr val="tx1"/>
              </a:solidFill>
            </a:rPr>
            <a:t>theoretischer Vergleich der Sozialsysteme </a:t>
          </a:r>
          <a:r>
            <a:rPr lang="de-DE" sz="1800" kern="1200" dirty="0" smtClean="0">
              <a:solidFill>
                <a:schemeClr val="tx1"/>
              </a:solidFill>
            </a:rPr>
            <a:t>in der Türkei, Schweden, Irland mit Deutschland.</a:t>
          </a:r>
          <a:endParaRPr lang="de-DE" sz="1800" kern="1200" dirty="0">
            <a:solidFill>
              <a:schemeClr val="tx1"/>
            </a:solidFill>
          </a:endParaRPr>
        </a:p>
      </dsp:txBody>
      <dsp:txXfrm>
        <a:off x="22593" y="4744061"/>
        <a:ext cx="8919302" cy="417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CD0C8-A0C1-4FD2-9B70-582CAA91CDA6}">
      <dsp:nvSpPr>
        <dsp:cNvPr id="0" name=""/>
        <dsp:cNvSpPr/>
      </dsp:nvSpPr>
      <dsp:spPr>
        <a:xfrm rot="19200000">
          <a:off x="1531" y="1866685"/>
          <a:ext cx="2469086" cy="1604906"/>
        </a:xfrm>
        <a:prstGeom prst="round2Same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rtl="0">
            <a:lnSpc>
              <a:spcPct val="90000"/>
            </a:lnSpc>
            <a:spcBef>
              <a:spcPct val="0"/>
            </a:spcBef>
            <a:spcAft>
              <a:spcPct val="35000"/>
            </a:spcAft>
          </a:pPr>
          <a:r>
            <a:rPr lang="de-DE" sz="2000" b="1" kern="1200" dirty="0" smtClean="0">
              <a:solidFill>
                <a:schemeClr val="tx1"/>
              </a:solidFill>
            </a:rPr>
            <a:t>Bundesministerium für Bildung und Forschung </a:t>
          </a:r>
          <a:r>
            <a:rPr lang="de-DE" sz="2000" kern="1200" dirty="0" smtClean="0">
              <a:solidFill>
                <a:schemeClr val="tx1"/>
              </a:solidFill>
            </a:rPr>
            <a:t>(BMBF) </a:t>
          </a:r>
          <a:endParaRPr lang="de-DE" sz="2000" kern="1200" dirty="0">
            <a:solidFill>
              <a:schemeClr val="tx1"/>
            </a:solidFill>
          </a:endParaRPr>
        </a:p>
      </dsp:txBody>
      <dsp:txXfrm>
        <a:off x="105056" y="1935865"/>
        <a:ext cx="2312396" cy="1526561"/>
      </dsp:txXfrm>
    </dsp:sp>
    <dsp:sp modelId="{A0E2400F-76EF-4452-8AD5-D2BE41281AD3}">
      <dsp:nvSpPr>
        <dsp:cNvPr id="0" name=""/>
        <dsp:cNvSpPr/>
      </dsp:nvSpPr>
      <dsp:spPr>
        <a:xfrm>
          <a:off x="2797904" y="848888"/>
          <a:ext cx="2469086" cy="1604906"/>
        </a:xfrm>
        <a:prstGeom prst="round2Same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rtl="0">
            <a:lnSpc>
              <a:spcPct val="90000"/>
            </a:lnSpc>
            <a:spcBef>
              <a:spcPct val="0"/>
            </a:spcBef>
            <a:spcAft>
              <a:spcPct val="35000"/>
            </a:spcAft>
          </a:pPr>
          <a:r>
            <a:rPr lang="de-DE" sz="2000" kern="1200" dirty="0" smtClean="0">
              <a:solidFill>
                <a:schemeClr val="tx1"/>
              </a:solidFill>
            </a:rPr>
            <a:t>Lisa Weber</a:t>
          </a:r>
        </a:p>
        <a:p>
          <a:pPr lvl="0" algn="ctr" defTabSz="889000" rtl="0">
            <a:lnSpc>
              <a:spcPct val="90000"/>
            </a:lnSpc>
            <a:spcBef>
              <a:spcPct val="0"/>
            </a:spcBef>
            <a:spcAft>
              <a:spcPct val="35000"/>
            </a:spcAft>
          </a:pPr>
          <a:r>
            <a:rPr lang="de-DE" sz="2000" kern="1200" dirty="0" smtClean="0">
              <a:solidFill>
                <a:schemeClr val="tx1"/>
              </a:solidFill>
            </a:rPr>
            <a:t>Rebecca Schubert</a:t>
          </a:r>
        </a:p>
        <a:p>
          <a:pPr lvl="0" algn="ctr" defTabSz="889000" rtl="0">
            <a:lnSpc>
              <a:spcPct val="90000"/>
            </a:lnSpc>
            <a:spcBef>
              <a:spcPct val="0"/>
            </a:spcBef>
            <a:spcAft>
              <a:spcPct val="35000"/>
            </a:spcAft>
          </a:pPr>
          <a:r>
            <a:rPr lang="de-DE" sz="2000" kern="1200" dirty="0" smtClean="0">
              <a:solidFill>
                <a:schemeClr val="tx1"/>
              </a:solidFill>
            </a:rPr>
            <a:t>Maike Börner</a:t>
          </a:r>
          <a:endParaRPr lang="de-DE" sz="2000" kern="1200" dirty="0">
            <a:solidFill>
              <a:schemeClr val="tx1"/>
            </a:solidFill>
          </a:endParaRPr>
        </a:p>
      </dsp:txBody>
      <dsp:txXfrm>
        <a:off x="2876249" y="927233"/>
        <a:ext cx="2312396" cy="1526561"/>
      </dsp:txXfrm>
    </dsp:sp>
    <dsp:sp modelId="{364B0D4D-3B81-4044-8EEA-0A3E0FA201DB}">
      <dsp:nvSpPr>
        <dsp:cNvPr id="0" name=""/>
        <dsp:cNvSpPr/>
      </dsp:nvSpPr>
      <dsp:spPr>
        <a:xfrm rot="2400000">
          <a:off x="5594277" y="1866685"/>
          <a:ext cx="2469086" cy="1604906"/>
        </a:xfrm>
        <a:prstGeom prst="round2Same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rtl="0">
            <a:lnSpc>
              <a:spcPct val="90000"/>
            </a:lnSpc>
            <a:spcBef>
              <a:spcPct val="0"/>
            </a:spcBef>
            <a:spcAft>
              <a:spcPct val="35000"/>
            </a:spcAft>
          </a:pPr>
          <a:r>
            <a:rPr lang="de-DE" sz="2000" kern="1200" dirty="0" smtClean="0">
              <a:solidFill>
                <a:schemeClr val="tx1"/>
              </a:solidFill>
            </a:rPr>
            <a:t>Viel Spaß!</a:t>
          </a:r>
          <a:endParaRPr lang="de-DE" sz="2000" kern="1200" dirty="0">
            <a:solidFill>
              <a:schemeClr val="tx1"/>
            </a:solidFill>
          </a:endParaRPr>
        </a:p>
      </dsp:txBody>
      <dsp:txXfrm>
        <a:off x="5647442" y="1935865"/>
        <a:ext cx="2312396" cy="15265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BD568-20CF-4E8C-9A08-233F6BA71049}">
      <dsp:nvSpPr>
        <dsp:cNvPr id="0" name=""/>
        <dsp:cNvSpPr/>
      </dsp:nvSpPr>
      <dsp:spPr>
        <a:xfrm>
          <a:off x="0" y="72007"/>
          <a:ext cx="8569200" cy="22322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de-DE" sz="3200" kern="1200" dirty="0" smtClean="0"/>
            <a:t>Durch </a:t>
          </a:r>
          <a:r>
            <a:rPr lang="de-DE" sz="3200" b="1" u="sng" kern="1200" dirty="0" smtClean="0"/>
            <a:t>Europa</a:t>
          </a:r>
          <a:r>
            <a:rPr lang="de-DE" sz="3200" kern="1200" dirty="0" smtClean="0"/>
            <a:t> sind die Schülerinnen und Schüler in die Lage versetzt worden </a:t>
          </a:r>
          <a:r>
            <a:rPr lang="de-DE" sz="3200" b="1" u="sng" kern="1200" dirty="0" smtClean="0"/>
            <a:t>Kompetenzen</a:t>
          </a:r>
          <a:r>
            <a:rPr lang="de-DE" sz="3200" kern="1200" dirty="0" smtClean="0"/>
            <a:t> zu erfahren, die sie im „normalen Unterricht“ nicht erlernt hätten. </a:t>
          </a:r>
          <a:endParaRPr lang="de-DE" sz="3200" kern="1200" dirty="0"/>
        </a:p>
      </dsp:txBody>
      <dsp:txXfrm>
        <a:off x="108969" y="180976"/>
        <a:ext cx="8351262" cy="2014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BEBA6-83D1-466C-BF25-011D2DF9689A}">
      <dsp:nvSpPr>
        <dsp:cNvPr id="0" name=""/>
        <dsp:cNvSpPr/>
      </dsp:nvSpPr>
      <dsp:spPr>
        <a:xfrm>
          <a:off x="0" y="16377"/>
          <a:ext cx="8208912" cy="15514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de-DE" sz="3900" kern="1200" dirty="0" smtClean="0"/>
            <a:t>Sie mussten einige </a:t>
          </a:r>
          <a:r>
            <a:rPr lang="de-DE" sz="3900" b="1" u="sng" kern="1200" dirty="0" smtClean="0"/>
            <a:t>Anstrengungen</a:t>
          </a:r>
          <a:r>
            <a:rPr lang="de-DE" sz="3900" kern="1200" dirty="0" smtClean="0"/>
            <a:t> durchleben, um ihr </a:t>
          </a:r>
          <a:r>
            <a:rPr lang="de-DE" sz="3900" b="1" u="sng" kern="1200" dirty="0" smtClean="0"/>
            <a:t>Ziel</a:t>
          </a:r>
          <a:r>
            <a:rPr lang="de-DE" sz="3900" kern="1200" dirty="0" smtClean="0"/>
            <a:t> zu erreichen. </a:t>
          </a:r>
          <a:endParaRPr lang="de-DE" sz="3900" kern="1200" dirty="0"/>
        </a:p>
      </dsp:txBody>
      <dsp:txXfrm>
        <a:off x="75734" y="92111"/>
        <a:ext cx="8057444" cy="13999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diagrams.loki3.com/TabbedArc+Icon">
  <dgm:title val="Bogen im Registerkartenformat"/>
  <dgm:desc val="Hiermit zeigen Sie eine Reihe verwandter Elemente an, die einen Bogen über einen gemeinsamen Bereich bilden. Am besten für kleine Textmengen geeigne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CD57B771-09FB-409E-8749-AD1594C06B25}" type="datetimeFigureOut">
              <a:rPr lang="de-DE" smtClean="0"/>
              <a:pPr/>
              <a:t>24.08.2012</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FCDCDAA9-0AD8-44A2-B69B-6392EE2FF58A}" type="slidenum">
              <a:rPr lang="de-DE" smtClean="0"/>
              <a:pPr/>
              <a:t>‹Nr.›</a:t>
            </a:fld>
            <a:endParaRPr lang="de-DE"/>
          </a:p>
        </p:txBody>
      </p:sp>
    </p:spTree>
    <p:extLst>
      <p:ext uri="{BB962C8B-B14F-4D97-AF65-F5344CB8AC3E}">
        <p14:creationId xmlns:p14="http://schemas.microsoft.com/office/powerpoint/2010/main" val="244872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84D0816-4512-4453-AA82-AD5917AFD3AC}" type="datetimeFigureOut">
              <a:rPr lang="de-DE" smtClean="0"/>
              <a:pPr/>
              <a:t>24.08.2012</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CA3AC30-01EE-48F1-8400-C3A6E41B4806}" type="slidenum">
              <a:rPr lang="de-DE" smtClean="0"/>
              <a:pPr/>
              <a:t>‹Nr.›</a:t>
            </a:fld>
            <a:endParaRPr lang="de-DE"/>
          </a:p>
        </p:txBody>
      </p:sp>
    </p:spTree>
    <p:extLst>
      <p:ext uri="{BB962C8B-B14F-4D97-AF65-F5344CB8AC3E}">
        <p14:creationId xmlns:p14="http://schemas.microsoft.com/office/powerpoint/2010/main" val="87603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74113F1-78B4-4DEF-9F58-F35986B4D80E}" type="datetime1">
              <a:rPr lang="de-DE" smtClean="0"/>
              <a:pPr/>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
        <p:nvSpPr>
          <p:cNvPr id="7" name="Titelplatzhalter 1"/>
          <p:cNvSpPr>
            <a:spLocks noGrp="1"/>
          </p:cNvSpPr>
          <p:nvPr>
            <p:ph type="title"/>
          </p:nvPr>
        </p:nvSpPr>
        <p:spPr>
          <a:xfrm>
            <a:off x="457200" y="980728"/>
            <a:ext cx="7643192" cy="436910"/>
          </a:xfrm>
          <a:prstGeom prst="rect">
            <a:avLst/>
          </a:prstGeom>
          <a:solidFill>
            <a:schemeClr val="tx2">
              <a:lumMod val="40000"/>
              <a:lumOff val="60000"/>
            </a:schemeClr>
          </a:solidFill>
          <a:ln>
            <a:solidFill>
              <a:schemeClr val="bg1">
                <a:lumMod val="85000"/>
              </a:schemeClr>
            </a:solidFill>
          </a:ln>
        </p:spPr>
        <p:txBody>
          <a:bodyPr vert="horz" lIns="91440" tIns="45720" rIns="91440" bIns="45720" rtlCol="0" anchor="ctr">
            <a:noAutofit/>
          </a:bodyPr>
          <a:lstStyle>
            <a:lvl1pPr>
              <a:defRPr/>
            </a:lvl1pPr>
          </a:lstStyle>
          <a:p>
            <a:endParaRPr lang="de-DE" dirty="0"/>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7624" cy="94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251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97CFAB-8E17-48AA-BF13-8CC90BD08FCF}" type="datetime1">
              <a:rPr lang="de-DE" smtClean="0"/>
              <a:pPr/>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303490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0B1E0F2-EBB2-4962-9B29-487D4ECCA7BA}" type="datetime1">
              <a:rPr lang="de-DE" smtClean="0"/>
              <a:pPr/>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2331221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35478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12834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B601DEE-9E67-406C-BF88-9A43F43F137E}" type="datetimeFigureOut">
              <a:rPr lang="de-DE" smtClean="0"/>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49317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B601DEE-9E67-406C-BF88-9A43F43F137E}" type="datetimeFigureOut">
              <a:rPr lang="de-DE" smtClean="0"/>
              <a:t>24.08.2012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406705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B601DEE-9E67-406C-BF88-9A43F43F137E}" type="datetimeFigureOut">
              <a:rPr lang="de-DE" smtClean="0"/>
              <a:t>24.08.2012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94351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B601DEE-9E67-406C-BF88-9A43F43F137E}" type="datetimeFigureOut">
              <a:rPr lang="de-DE" smtClean="0"/>
              <a:t>24.08.2012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360807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B601DEE-9E67-406C-BF88-9A43F43F137E}" type="datetimeFigureOut">
              <a:rPr lang="de-DE" smtClean="0"/>
              <a:t>24.08.2012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93686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B601DEE-9E67-406C-BF88-9A43F43F137E}" type="datetimeFigureOut">
              <a:rPr lang="de-DE" smtClean="0"/>
              <a:t>24.08.2012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67199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7643192" cy="436910"/>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B0E352C-C568-4C06-8E7B-F16BF986B4B2}" type="datetime1">
              <a:rPr lang="de-DE" smtClean="0"/>
              <a:pPr/>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42353947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B601DEE-9E67-406C-BF88-9A43F43F137E}" type="datetimeFigureOut">
              <a:rPr lang="de-DE" smtClean="0"/>
              <a:t>24.08.2012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988301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136972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B601DEE-9E67-406C-BF88-9A43F43F137E}" type="datetimeFigureOut">
              <a:rPr lang="de-DE" smtClean="0"/>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C7D9D4B-B1C5-4EF1-8F33-7A1CD4E8F5F8}" type="slidenum">
              <a:rPr lang="de-DE" smtClean="0"/>
              <a:t>‹Nr.›</a:t>
            </a:fld>
            <a:endParaRPr lang="de-DE"/>
          </a:p>
        </p:txBody>
      </p:sp>
    </p:spTree>
    <p:extLst>
      <p:ext uri="{BB962C8B-B14F-4D97-AF65-F5344CB8AC3E}">
        <p14:creationId xmlns:p14="http://schemas.microsoft.com/office/powerpoint/2010/main" val="402075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4115796-F568-4BEF-8792-1462D684DFF4}" type="datetime1">
              <a:rPr lang="de-DE" smtClean="0"/>
              <a:pPr/>
              <a:t>24.08.2012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3702488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A1F8406-1D8E-4FED-9E18-1BE8EFEC6D9B}" type="datetime1">
              <a:rPr lang="de-DE" smtClean="0"/>
              <a:pPr/>
              <a:t>24.08.2012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91267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D690A77-E4F2-407B-A739-BE74CFC5C513}" type="datetime1">
              <a:rPr lang="de-DE" smtClean="0"/>
              <a:pPr/>
              <a:t>24.08.2012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197386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A71BE0F-3E28-46B1-B43A-BC020AA5C078}" type="datetime1">
              <a:rPr lang="de-DE" smtClean="0"/>
              <a:pPr/>
              <a:t>24.08.2012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109456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9CDCFEB-041B-4C2C-ABAC-CA9FF441A216}" type="datetime1">
              <a:rPr lang="de-DE" smtClean="0"/>
              <a:pPr/>
              <a:t>24.08.2012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140233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4392BD9-A804-4D20-BA01-3C3C8D20E04C}" type="datetime1">
              <a:rPr lang="de-DE" smtClean="0"/>
              <a:pPr/>
              <a:t>24.08.2012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26273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82AB5A3-68DE-4946-975E-A182BCC76BBE}" type="datetime1">
              <a:rPr lang="de-DE" smtClean="0"/>
              <a:pPr/>
              <a:t>24.08.2012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B52E4B-4FF6-4FA3-9CB5-0E9EF3EF8D0B}" type="slidenum">
              <a:rPr lang="de-DE" smtClean="0"/>
              <a:pPr/>
              <a:t>‹Nr.›</a:t>
            </a:fld>
            <a:endParaRPr lang="de-DE"/>
          </a:p>
        </p:txBody>
      </p:sp>
    </p:spTree>
    <p:extLst>
      <p:ext uri="{BB962C8B-B14F-4D97-AF65-F5344CB8AC3E}">
        <p14:creationId xmlns:p14="http://schemas.microsoft.com/office/powerpoint/2010/main" val="88153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80728"/>
            <a:ext cx="8229600" cy="436910"/>
          </a:xfrm>
          <a:prstGeom prst="rect">
            <a:avLst/>
          </a:prstGeom>
          <a:solidFill>
            <a:schemeClr val="tx2">
              <a:lumMod val="40000"/>
              <a:lumOff val="60000"/>
            </a:schemeClr>
          </a:solidFill>
          <a:ln>
            <a:solidFill>
              <a:schemeClr val="bg1">
                <a:lumMod val="85000"/>
              </a:schemeClr>
            </a:solidFill>
          </a:ln>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b="1" dirty="0" smtClean="0"/>
              <a:t>57. Europäischer Wettbewerb 2010</a:t>
            </a:r>
            <a:r>
              <a:rPr lang="de-DE" dirty="0" smtClean="0"/>
              <a:t/>
            </a:r>
            <a:br>
              <a:rPr lang="de-DE" dirty="0" smtClean="0"/>
            </a:br>
            <a:r>
              <a:rPr lang="de-DE" b="1" dirty="0" smtClean="0"/>
              <a:t>Mit neuem Mut. 2010 - Europäisches Jahr zur Bekämpfung von Armut und sozialer Ausgrenzung</a:t>
            </a:r>
            <a:r>
              <a:rPr lang="de-DE" dirty="0" smtClean="0"/>
              <a:t/>
            </a:r>
            <a:br>
              <a:rPr lang="de-DE" dirty="0" smtClean="0"/>
            </a:br>
            <a:endParaRPr lang="de-DE" dirty="0"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AE668-B128-4C87-8DDA-E6D49501873A}" type="datetime1">
              <a:rPr lang="de-DE" smtClean="0"/>
              <a:pPr/>
              <a:t>24.08.2012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52E4B-4FF6-4FA3-9CB5-0E9EF3EF8D0B}" type="slidenum">
              <a:rPr lang="de-DE" smtClean="0"/>
              <a:pPr/>
              <a:t>‹Nr.›</a:t>
            </a:fld>
            <a:endParaRPr lang="de-DE"/>
          </a:p>
        </p:txBody>
      </p:sp>
      <p:graphicFrame>
        <p:nvGraphicFramePr>
          <p:cNvPr id="7" name="Tabelle 6"/>
          <p:cNvGraphicFramePr>
            <a:graphicFrameLocks noGrp="1"/>
          </p:cNvGraphicFramePr>
          <p:nvPr userDrawn="1">
            <p:extLst>
              <p:ext uri="{D42A27DB-BD31-4B8C-83A1-F6EECF244321}">
                <p14:modId xmlns:p14="http://schemas.microsoft.com/office/powerpoint/2010/main" val="157086950"/>
              </p:ext>
            </p:extLst>
          </p:nvPr>
        </p:nvGraphicFramePr>
        <p:xfrm>
          <a:off x="868770" y="57324"/>
          <a:ext cx="7231622" cy="838696"/>
        </p:xfrm>
        <a:graphic>
          <a:graphicData uri="http://schemas.openxmlformats.org/drawingml/2006/table">
            <a:tbl>
              <a:tblPr firstRow="1" firstCol="1" lastRow="1" lastCol="1" bandRow="1" bandCol="1">
                <a:tableStyleId>{5C22544A-7EE6-4342-B048-85BDC9FD1C3A}</a:tableStyleId>
              </a:tblPr>
              <a:tblGrid>
                <a:gridCol w="5719454"/>
                <a:gridCol w="1512168"/>
              </a:tblGrid>
              <a:tr h="357984">
                <a:tc>
                  <a:txBody>
                    <a:bodyPr/>
                    <a:lstStyle/>
                    <a:p>
                      <a:pPr>
                        <a:lnSpc>
                          <a:spcPct val="115000"/>
                        </a:lnSpc>
                        <a:spcAft>
                          <a:spcPts val="0"/>
                        </a:spcAft>
                      </a:pPr>
                      <a:r>
                        <a:rPr lang="de-DE" sz="1400" b="1" dirty="0" smtClean="0">
                          <a:solidFill>
                            <a:schemeClr val="tx1"/>
                          </a:solidFill>
                          <a:latin typeface="Arial" pitchFamily="34" charset="0"/>
                          <a:cs typeface="Arial" pitchFamily="34" charset="0"/>
                        </a:rPr>
                        <a:t>1. Regionale Siegerehrung Limburg </a:t>
                      </a:r>
                      <a:r>
                        <a:rPr lang="de-DE" sz="1200" b="1" dirty="0" smtClean="0">
                          <a:solidFill>
                            <a:schemeClr val="tx1"/>
                          </a:solidFill>
                          <a:latin typeface="Arial" pitchFamily="34" charset="0"/>
                          <a:cs typeface="Arial" pitchFamily="34" charset="0"/>
                        </a:rPr>
                        <a:t>- 59. Europäischer</a:t>
                      </a:r>
                      <a:r>
                        <a:rPr lang="de-DE" sz="1200" b="1" baseline="0" dirty="0" smtClean="0">
                          <a:solidFill>
                            <a:schemeClr val="tx1"/>
                          </a:solidFill>
                          <a:latin typeface="Arial" pitchFamily="34" charset="0"/>
                          <a:cs typeface="Arial" pitchFamily="34" charset="0"/>
                        </a:rPr>
                        <a:t> </a:t>
                      </a:r>
                      <a:r>
                        <a:rPr lang="de-DE" sz="1200" b="1" dirty="0" smtClean="0">
                          <a:solidFill>
                            <a:schemeClr val="tx1"/>
                          </a:solidFill>
                          <a:latin typeface="Arial" pitchFamily="34" charset="0"/>
                          <a:cs typeface="Arial" pitchFamily="34" charset="0"/>
                        </a:rPr>
                        <a:t>Wettbewerb</a:t>
                      </a:r>
                      <a:endParaRPr lang="de-DE" sz="1200" dirty="0">
                        <a:solidFill>
                          <a:schemeClr val="tx1"/>
                        </a:solidFill>
                        <a:effectLst/>
                        <a:latin typeface="Arial" pitchFamily="34" charset="0"/>
                        <a:ea typeface="Candara"/>
                        <a:cs typeface="Arial" pitchFamily="34" charset="0"/>
                      </a:endParaRPr>
                    </a:p>
                  </a:txBody>
                  <a:tcPr marL="68580" marR="68580" marT="0" marB="0" anchor="ctr">
                    <a:solidFill>
                      <a:schemeClr val="bg1">
                        <a:lumMod val="85000"/>
                      </a:schemeClr>
                    </a:solidFill>
                  </a:tcPr>
                </a:tc>
                <a:tc>
                  <a:txBody>
                    <a:bodyPr/>
                    <a:lstStyle/>
                    <a:p>
                      <a:pPr>
                        <a:lnSpc>
                          <a:spcPct val="115000"/>
                        </a:lnSpc>
                        <a:spcAft>
                          <a:spcPts val="0"/>
                        </a:spcAft>
                      </a:pPr>
                      <a:r>
                        <a:rPr lang="de-DE" sz="1200" b="1" dirty="0" smtClean="0">
                          <a:solidFill>
                            <a:schemeClr val="tx1"/>
                          </a:solidFill>
                          <a:latin typeface="Arial" pitchFamily="34" charset="0"/>
                          <a:cs typeface="Arial" pitchFamily="34" charset="0"/>
                        </a:rPr>
                        <a:t>2012</a:t>
                      </a:r>
                      <a:endParaRPr lang="de-DE" sz="1200" dirty="0">
                        <a:solidFill>
                          <a:schemeClr val="tx1"/>
                        </a:solidFill>
                        <a:effectLst/>
                        <a:latin typeface="Arial" pitchFamily="34" charset="0"/>
                        <a:ea typeface="Candara"/>
                        <a:cs typeface="Arial" pitchFamily="34" charset="0"/>
                      </a:endParaRPr>
                    </a:p>
                  </a:txBody>
                  <a:tcPr marL="68580" marR="68580" marT="0" marB="0" anchor="ctr">
                    <a:solidFill>
                      <a:schemeClr val="bg1">
                        <a:lumMod val="85000"/>
                      </a:schemeClr>
                    </a:solidFill>
                  </a:tcPr>
                </a:tc>
              </a:tr>
              <a:tr h="480712">
                <a:tc gridSpan="2">
                  <a:txBody>
                    <a:bodyPr/>
                    <a:lstStyle/>
                    <a:p>
                      <a:r>
                        <a:rPr lang="de-DE" sz="1400" b="1" dirty="0" smtClean="0">
                          <a:solidFill>
                            <a:schemeClr val="tx1"/>
                          </a:solidFill>
                          <a:latin typeface="Arial" pitchFamily="34" charset="0"/>
                          <a:cs typeface="Arial" pitchFamily="34" charset="0"/>
                        </a:rPr>
                        <a:t>Europa</a:t>
                      </a:r>
                      <a:r>
                        <a:rPr lang="de-DE" sz="1400" b="1" baseline="0" dirty="0" smtClean="0">
                          <a:solidFill>
                            <a:schemeClr val="tx1"/>
                          </a:solidFill>
                          <a:latin typeface="Arial" pitchFamily="34" charset="0"/>
                          <a:cs typeface="Arial" pitchFamily="34" charset="0"/>
                        </a:rPr>
                        <a:t> – meine – deine – unserer Zukunft</a:t>
                      </a:r>
                    </a:p>
                    <a:p>
                      <a:r>
                        <a:rPr lang="de-DE" sz="1200" b="1" baseline="0" dirty="0" smtClean="0">
                          <a:solidFill>
                            <a:schemeClr val="tx1"/>
                          </a:solidFill>
                          <a:latin typeface="Arial" pitchFamily="34" charset="0"/>
                          <a:cs typeface="Arial" pitchFamily="34" charset="0"/>
                        </a:rPr>
                        <a:t>Europäisches Jahr für aktives Altern und Solidarität zwischen den Generationen</a:t>
                      </a:r>
                      <a:endParaRPr lang="de-DE" sz="1200" b="1" dirty="0">
                        <a:solidFill>
                          <a:schemeClr val="tx1"/>
                        </a:solidFill>
                        <a:latin typeface="Arial" pitchFamily="34" charset="0"/>
                        <a:cs typeface="Arial" pitchFamily="34" charset="0"/>
                      </a:endParaRPr>
                    </a:p>
                  </a:txBody>
                  <a:tcPr marL="68580" marR="68580" marT="0" marB="0" anchor="ctr">
                    <a:solidFill>
                      <a:schemeClr val="bg1">
                        <a:lumMod val="75000"/>
                      </a:schemeClr>
                    </a:solidFill>
                  </a:tcPr>
                </a:tc>
                <a:tc hMerge="1">
                  <a:txBody>
                    <a:bodyPr/>
                    <a:lstStyle/>
                    <a:p>
                      <a:endParaRPr lang="de-DE"/>
                    </a:p>
                  </a:txBody>
                  <a:tcPr/>
                </a:tc>
              </a:tr>
            </a:tbl>
          </a:graphicData>
        </a:graphic>
      </p:graphicFrame>
      <p:pic>
        <p:nvPicPr>
          <p:cNvPr id="10"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32019" y="44624"/>
            <a:ext cx="1111981" cy="88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14015" r="18556"/>
          <a:stretch/>
        </p:blipFill>
        <p:spPr bwMode="auto">
          <a:xfrm>
            <a:off x="-15964" y="25400"/>
            <a:ext cx="8835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99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1DEE-9E67-406C-BF88-9A43F43F137E}" type="datetimeFigureOut">
              <a:rPr lang="de-DE" smtClean="0"/>
              <a:t>24.08.2012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D9D4B-B1C5-4EF1-8F33-7A1CD4E8F5F8}" type="slidenum">
              <a:rPr lang="de-DE" smtClean="0"/>
              <a:t>‹Nr.›</a:t>
            </a:fld>
            <a:endParaRPr lang="de-DE"/>
          </a:p>
        </p:txBody>
      </p:sp>
    </p:spTree>
    <p:extLst>
      <p:ext uri="{BB962C8B-B14F-4D97-AF65-F5344CB8AC3E}">
        <p14:creationId xmlns:p14="http://schemas.microsoft.com/office/powerpoint/2010/main" val="3165882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wmf"/><Relationship Id="rId4" Type="http://schemas.openxmlformats.org/officeDocument/2006/relationships/image" Target="../media/image6.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3B52E4B-4FF6-4FA3-9CB5-0E9EF3EF8D0B}" type="slidenum">
              <a:rPr lang="de-DE" smtClean="0"/>
              <a:pPr/>
              <a:t>1</a:t>
            </a:fld>
            <a:endParaRPr lang="de-DE"/>
          </a:p>
        </p:txBody>
      </p:sp>
      <p:sp>
        <p:nvSpPr>
          <p:cNvPr id="3" name="AutoShape 2" descr="http://p31733.typo3server.info/moodlears/file.php/453/EU_Wettbewerb/58._EU-Wettbewerb/IMG_2371-1.JPG"/>
          <p:cNvSpPr>
            <a:spLocks noChangeAspect="1" noChangeArrowheads="1"/>
          </p:cNvSpPr>
          <p:nvPr/>
        </p:nvSpPr>
        <p:spPr bwMode="auto">
          <a:xfrm>
            <a:off x="904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http://p31733.typo3server.info/moodlears/file.php/453/EU_Wettbewerb/58._EU-Wettbewerb/IMG_2371-1.JPG"/>
          <p:cNvSpPr>
            <a:spLocks noChangeAspect="1" noChangeArrowheads="1"/>
          </p:cNvSpPr>
          <p:nvPr/>
        </p:nvSpPr>
        <p:spPr bwMode="auto">
          <a:xfrm>
            <a:off x="2428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http://p31733.typo3server.info/moodlears/file.php/453/EU_Wettbewerb/58._EU-Wettbewerb/IMG_2371-1.JPG"/>
          <p:cNvSpPr>
            <a:spLocks noChangeAspect="1" noChangeArrowheads="1"/>
          </p:cNvSpPr>
          <p:nvPr/>
        </p:nvSpPr>
        <p:spPr bwMode="auto">
          <a:xfrm>
            <a:off x="39528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8" descr="http://p31733.typo3server.info/moodlears/file.php/453/EU_Wettbewerb/58._EU-Wettbewerb/IMG_2371-1.JPG"/>
          <p:cNvSpPr>
            <a:spLocks noChangeAspect="1" noChangeArrowheads="1"/>
          </p:cNvSpPr>
          <p:nvPr/>
        </p:nvSpPr>
        <p:spPr bwMode="auto">
          <a:xfrm>
            <a:off x="54768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43320" t="19958" r="21108" b="36802"/>
          <a:stretch/>
        </p:blipFill>
        <p:spPr bwMode="auto">
          <a:xfrm>
            <a:off x="547688" y="1196752"/>
            <a:ext cx="1960983" cy="190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333333"/>
                </a:solidFill>
                <a:effectLst/>
                <a:latin typeface="Arial" pitchFamily="34" charset="0"/>
                <a:cs typeface="Arial" pitchFamily="34" charset="0"/>
              </a:rPr>
              <a:t>Verantwortliche der Website: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0" i="0" u="none" strike="noStrike" cap="none" normalizeH="0" baseline="0" smtClean="0">
                <a:ln>
                  <a:noFill/>
                </a:ln>
                <a:solidFill>
                  <a:schemeClr val="tx1"/>
                </a:solidFill>
                <a:effectLst/>
                <a:latin typeface="Arial" pitchFamily="34" charset="0"/>
                <a:cs typeface="Arial" pitchFamily="34" charset="0"/>
              </a:rPr>
              <a:t>  </a:t>
            </a:r>
            <a:r>
              <a:rPr kumimoji="0" lang="de-DE" sz="8300" b="0" i="0" u="none" strike="noStrike" cap="none" normalizeH="0" baseline="0" smtClean="0">
                <a:ln>
                  <a:noFill/>
                </a:ln>
                <a:solidFill>
                  <a:schemeClr val="tx1"/>
                </a:solidFill>
                <a:effectLst/>
                <a:latin typeface="Arial" pitchFamily="34" charset="0"/>
                <a:cs typeface="Arial" pitchFamily="34" charset="0"/>
              </a:rPr>
              <a:t> </a:t>
            </a:r>
            <a:r>
              <a:rPr kumimoji="0" lang="de-DE" sz="900" b="0" i="0" u="none" strike="noStrike" cap="none" normalizeH="0" baseline="0" smtClean="0">
                <a:ln>
                  <a:noFill/>
                </a:ln>
                <a:solidFill>
                  <a:schemeClr val="tx1"/>
                </a:solidFill>
                <a:effectLst/>
                <a:latin typeface="Arial" pitchFamily="34" charset="0"/>
                <a:cs typeface="Arial" pitchFamily="34" charset="0"/>
              </a:rPr>
              <a:t>                                                         </a:t>
            </a:r>
            <a:r>
              <a:rPr kumimoji="0" lang="de-DE" sz="1800" b="0" i="0" u="none" strike="noStrike" cap="none" normalizeH="0" baseline="0" smtClean="0">
                <a:ln>
                  <a:noFill/>
                </a:ln>
                <a:solidFill>
                  <a:schemeClr val="tx1"/>
                </a:solidFill>
                <a:effectLst/>
                <a:latin typeface="Arial" pitchFamily="34" charset="0"/>
                <a:cs typeface="Arial" pitchFamily="34" charset="0"/>
              </a:rPr>
              <a:t> </a:t>
            </a:r>
          </a:p>
        </p:txBody>
      </p:sp>
      <p:pic>
        <p:nvPicPr>
          <p:cNvPr id="13" name="printfunctions" descr="Das Schülerprojekt "/>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140967"/>
            <a:ext cx="4104456" cy="28803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005" t="19318" r="20725" b="37227"/>
          <a:stretch/>
        </p:blipFill>
        <p:spPr bwMode="auto">
          <a:xfrm>
            <a:off x="4427984" y="1223076"/>
            <a:ext cx="2675343" cy="249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m 7"/>
          <p:cNvGraphicFramePr/>
          <p:nvPr>
            <p:extLst>
              <p:ext uri="{D42A27DB-BD31-4B8C-83A1-F6EECF244321}">
                <p14:modId xmlns:p14="http://schemas.microsoft.com/office/powerpoint/2010/main" val="3742121440"/>
              </p:ext>
            </p:extLst>
          </p:nvPr>
        </p:nvGraphicFramePr>
        <p:xfrm>
          <a:off x="111594" y="1762992"/>
          <a:ext cx="6647874" cy="4648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9" name="Picture 5" descr="C:\Users\Gawinski\AppData\Local\Microsoft\Windows\Temporary Internet Files\Content.IE5\MTZPA4Q8\MC90044044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6" y="4725144"/>
            <a:ext cx="1771470" cy="2044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7900270" y="853744"/>
            <a:ext cx="1236236" cy="369332"/>
          </a:xfrm>
          <a:prstGeom prst="rect">
            <a:avLst/>
          </a:prstGeom>
          <a:noFill/>
        </p:spPr>
        <p:txBody>
          <a:bodyPr wrap="none" rtlCol="0">
            <a:spAutoFit/>
          </a:bodyPr>
          <a:lstStyle/>
          <a:p>
            <a:r>
              <a:rPr lang="de-DE" dirty="0" smtClean="0"/>
              <a:t>29.08.2012</a:t>
            </a:r>
            <a:endParaRPr lang="de-DE" dirty="0"/>
          </a:p>
        </p:txBody>
      </p:sp>
    </p:spTree>
    <p:extLst>
      <p:ext uri="{BB962C8B-B14F-4D97-AF65-F5344CB8AC3E}">
        <p14:creationId xmlns:p14="http://schemas.microsoft.com/office/powerpoint/2010/main" val="1348512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3B52E4B-4FF6-4FA3-9CB5-0E9EF3EF8D0B}" type="slidenum">
              <a:rPr lang="de-DE" smtClean="0"/>
              <a:pPr/>
              <a:t>10</a:t>
            </a:fld>
            <a:endParaRPr lang="de-DE"/>
          </a:p>
        </p:txBody>
      </p:sp>
      <p:sp>
        <p:nvSpPr>
          <p:cNvPr id="5" name="Titel 4"/>
          <p:cNvSpPr>
            <a:spLocks noGrp="1"/>
          </p:cNvSpPr>
          <p:nvPr>
            <p:ph type="title"/>
          </p:nvPr>
        </p:nvSpPr>
        <p:spPr>
          <a:xfrm>
            <a:off x="601216" y="1196752"/>
            <a:ext cx="7643192" cy="436910"/>
          </a:xfrm>
        </p:spPr>
        <p:txBody>
          <a:bodyPr/>
          <a:lstStyle/>
          <a:p>
            <a:r>
              <a:rPr lang="de-DE" sz="3200" b="1" dirty="0" smtClean="0"/>
              <a:t>Fazit</a:t>
            </a:r>
            <a:endParaRPr lang="de-DE" sz="3200" b="1"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365954572"/>
              </p:ext>
            </p:extLst>
          </p:nvPr>
        </p:nvGraphicFramePr>
        <p:xfrm>
          <a:off x="323528" y="1844824"/>
          <a:ext cx="856920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m 11"/>
          <p:cNvGraphicFramePr/>
          <p:nvPr>
            <p:extLst>
              <p:ext uri="{D42A27DB-BD31-4B8C-83A1-F6EECF244321}">
                <p14:modId xmlns:p14="http://schemas.microsoft.com/office/powerpoint/2010/main" val="187898992"/>
              </p:ext>
            </p:extLst>
          </p:nvPr>
        </p:nvGraphicFramePr>
        <p:xfrm>
          <a:off x="467544" y="4509120"/>
          <a:ext cx="8208912"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055515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12">
                                            <p:graphicEl>
                                              <a:dgm id="{BA4BEBA6-83D1-466C-BF25-011D2DF9689A}"/>
                                            </p:graphicEl>
                                          </p:spTgt>
                                        </p:tgtEl>
                                        <p:attrNameLst>
                                          <p:attrName>style.visibility</p:attrName>
                                        </p:attrNameLst>
                                      </p:cBhvr>
                                      <p:to>
                                        <p:strVal val="visible"/>
                                      </p:to>
                                    </p:set>
                                    <p:animEffect transition="in" filter="wipe(down)">
                                      <p:cBhvr>
                                        <p:cTn id="25" dur="580">
                                          <p:stCondLst>
                                            <p:cond delay="0"/>
                                          </p:stCondLst>
                                        </p:cTn>
                                        <p:tgtEl>
                                          <p:spTgt spid="12">
                                            <p:graphicEl>
                                              <a:dgm id="{BA4BEBA6-83D1-466C-BF25-011D2DF9689A}"/>
                                            </p:graphicEl>
                                          </p:spTgt>
                                        </p:tgtEl>
                                      </p:cBhvr>
                                    </p:animEffect>
                                    <p:anim calcmode="lin" valueType="num">
                                      <p:cBhvr>
                                        <p:cTn id="26" dur="1822" tmFilter="0,0; 0.14,0.36; 0.43,0.73; 0.71,0.91; 1.0,1.0">
                                          <p:stCondLst>
                                            <p:cond delay="0"/>
                                          </p:stCondLst>
                                        </p:cTn>
                                        <p:tgtEl>
                                          <p:spTgt spid="12">
                                            <p:graphicEl>
                                              <a:dgm id="{BA4BEBA6-83D1-466C-BF25-011D2DF9689A}"/>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graphicEl>
                                              <a:dgm id="{BA4BEBA6-83D1-466C-BF25-011D2DF9689A}"/>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graphicEl>
                                              <a:dgm id="{BA4BEBA6-83D1-466C-BF25-011D2DF9689A}"/>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graphicEl>
                                              <a:dgm id="{BA4BEBA6-83D1-466C-BF25-011D2DF9689A}"/>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graphicEl>
                                              <a:dgm id="{BA4BEBA6-83D1-466C-BF25-011D2DF9689A}"/>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graphicEl>
                                              <a:dgm id="{BA4BEBA6-83D1-466C-BF25-011D2DF9689A}"/>
                                            </p:graphicEl>
                                          </p:spTgt>
                                        </p:tgtEl>
                                      </p:cBhvr>
                                      <p:to x="100000" y="60000"/>
                                    </p:animScale>
                                    <p:animScale>
                                      <p:cBhvr>
                                        <p:cTn id="32" dur="166" decel="50000">
                                          <p:stCondLst>
                                            <p:cond delay="676"/>
                                          </p:stCondLst>
                                        </p:cTn>
                                        <p:tgtEl>
                                          <p:spTgt spid="12">
                                            <p:graphicEl>
                                              <a:dgm id="{BA4BEBA6-83D1-466C-BF25-011D2DF9689A}"/>
                                            </p:graphicEl>
                                          </p:spTgt>
                                        </p:tgtEl>
                                      </p:cBhvr>
                                      <p:to x="100000" y="100000"/>
                                    </p:animScale>
                                    <p:animScale>
                                      <p:cBhvr>
                                        <p:cTn id="33" dur="26">
                                          <p:stCondLst>
                                            <p:cond delay="1312"/>
                                          </p:stCondLst>
                                        </p:cTn>
                                        <p:tgtEl>
                                          <p:spTgt spid="12">
                                            <p:graphicEl>
                                              <a:dgm id="{BA4BEBA6-83D1-466C-BF25-011D2DF9689A}"/>
                                            </p:graphicEl>
                                          </p:spTgt>
                                        </p:tgtEl>
                                      </p:cBhvr>
                                      <p:to x="100000" y="80000"/>
                                    </p:animScale>
                                    <p:animScale>
                                      <p:cBhvr>
                                        <p:cTn id="34" dur="166" decel="50000">
                                          <p:stCondLst>
                                            <p:cond delay="1338"/>
                                          </p:stCondLst>
                                        </p:cTn>
                                        <p:tgtEl>
                                          <p:spTgt spid="12">
                                            <p:graphicEl>
                                              <a:dgm id="{BA4BEBA6-83D1-466C-BF25-011D2DF9689A}"/>
                                            </p:graphicEl>
                                          </p:spTgt>
                                        </p:tgtEl>
                                      </p:cBhvr>
                                      <p:to x="100000" y="100000"/>
                                    </p:animScale>
                                    <p:animScale>
                                      <p:cBhvr>
                                        <p:cTn id="35" dur="26">
                                          <p:stCondLst>
                                            <p:cond delay="1642"/>
                                          </p:stCondLst>
                                        </p:cTn>
                                        <p:tgtEl>
                                          <p:spTgt spid="12">
                                            <p:graphicEl>
                                              <a:dgm id="{BA4BEBA6-83D1-466C-BF25-011D2DF9689A}"/>
                                            </p:graphicEl>
                                          </p:spTgt>
                                        </p:tgtEl>
                                      </p:cBhvr>
                                      <p:to x="100000" y="90000"/>
                                    </p:animScale>
                                    <p:animScale>
                                      <p:cBhvr>
                                        <p:cTn id="36" dur="166" decel="50000">
                                          <p:stCondLst>
                                            <p:cond delay="1668"/>
                                          </p:stCondLst>
                                        </p:cTn>
                                        <p:tgtEl>
                                          <p:spTgt spid="12">
                                            <p:graphicEl>
                                              <a:dgm id="{BA4BEBA6-83D1-466C-BF25-011D2DF9689A}"/>
                                            </p:graphicEl>
                                          </p:spTgt>
                                        </p:tgtEl>
                                      </p:cBhvr>
                                      <p:to x="100000" y="100000"/>
                                    </p:animScale>
                                    <p:animScale>
                                      <p:cBhvr>
                                        <p:cTn id="37" dur="26">
                                          <p:stCondLst>
                                            <p:cond delay="1808"/>
                                          </p:stCondLst>
                                        </p:cTn>
                                        <p:tgtEl>
                                          <p:spTgt spid="12">
                                            <p:graphicEl>
                                              <a:dgm id="{BA4BEBA6-83D1-466C-BF25-011D2DF9689A}"/>
                                            </p:graphicEl>
                                          </p:spTgt>
                                        </p:tgtEl>
                                      </p:cBhvr>
                                      <p:to x="100000" y="95000"/>
                                    </p:animScale>
                                    <p:animScale>
                                      <p:cBhvr>
                                        <p:cTn id="38" dur="166" decel="50000">
                                          <p:stCondLst>
                                            <p:cond delay="1834"/>
                                          </p:stCondLst>
                                        </p:cTn>
                                        <p:tgtEl>
                                          <p:spTgt spid="12">
                                            <p:graphicEl>
                                              <a:dgm id="{BA4BEBA6-83D1-466C-BF25-011D2DF9689A}"/>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2980927"/>
          </a:xfrm>
        </p:spPr>
        <p:txBody>
          <a:bodyPr>
            <a:normAutofit/>
          </a:bodyPr>
          <a:lstStyle/>
          <a:p>
            <a:pPr marL="0" indent="0" algn="ctr">
              <a:buNone/>
            </a:pPr>
            <a:endParaRPr lang="de-DE" dirty="0" smtClean="0"/>
          </a:p>
          <a:p>
            <a:pPr marL="0" indent="0" algn="ctr">
              <a:buNone/>
            </a:pPr>
            <a:r>
              <a:rPr lang="de-DE" sz="11400" dirty="0" smtClean="0"/>
              <a:t>DANKE</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11</a:t>
            </a:fld>
            <a:endParaRPr lang="de-DE"/>
          </a:p>
        </p:txBody>
      </p:sp>
    </p:spTree>
    <p:extLst>
      <p:ext uri="{BB962C8B-B14F-4D97-AF65-F5344CB8AC3E}">
        <p14:creationId xmlns:p14="http://schemas.microsoft.com/office/powerpoint/2010/main" val="362797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908806833"/>
              </p:ext>
            </p:extLst>
          </p:nvPr>
        </p:nvGraphicFramePr>
        <p:xfrm>
          <a:off x="107502" y="980727"/>
          <a:ext cx="9036497" cy="5760642"/>
        </p:xfrm>
        <a:graphic>
          <a:graphicData uri="http://schemas.openxmlformats.org/drawingml/2006/table">
            <a:tbl>
              <a:tblPr firstRow="1" firstCol="1" bandRow="1">
                <a:tableStyleId>{5C22544A-7EE6-4342-B048-85BDC9FD1C3A}</a:tableStyleId>
              </a:tblPr>
              <a:tblGrid>
                <a:gridCol w="587106"/>
                <a:gridCol w="587106"/>
                <a:gridCol w="7862285"/>
              </a:tblGrid>
              <a:tr h="587826">
                <a:tc>
                  <a:txBody>
                    <a:bodyPr/>
                    <a:lstStyle/>
                    <a:p>
                      <a:pPr algn="r">
                        <a:lnSpc>
                          <a:spcPct val="115000"/>
                        </a:lnSpc>
                        <a:spcAft>
                          <a:spcPts val="1000"/>
                        </a:spcAft>
                      </a:pPr>
                      <a:r>
                        <a:rPr lang="de-DE" sz="1200" dirty="0">
                          <a:effectLst/>
                        </a:rPr>
                        <a:t>Modul</a:t>
                      </a:r>
                      <a:endParaRPr lang="de-DE" sz="1800" dirty="0">
                        <a:effectLst/>
                        <a:latin typeface="Calibri"/>
                        <a:ea typeface="Calibri"/>
                        <a:cs typeface="Times New Roman"/>
                      </a:endParaRPr>
                    </a:p>
                  </a:txBody>
                  <a:tcPr marL="31341" marR="31341" marT="31341" marB="31341" anchor="ctr"/>
                </a:tc>
                <a:tc>
                  <a:txBody>
                    <a:bodyPr/>
                    <a:lstStyle/>
                    <a:p>
                      <a:pPr algn="ctr">
                        <a:lnSpc>
                          <a:spcPct val="115000"/>
                        </a:lnSpc>
                        <a:spcAft>
                          <a:spcPts val="1000"/>
                        </a:spcAft>
                      </a:pPr>
                      <a:r>
                        <a:rPr lang="de-DE" sz="2000" dirty="0">
                          <a:effectLst/>
                        </a:rPr>
                        <a:t>2</a:t>
                      </a:r>
                      <a:endParaRPr lang="de-DE" sz="1800" dirty="0">
                        <a:effectLst/>
                        <a:latin typeface="Calibri"/>
                        <a:ea typeface="Calibri"/>
                        <a:cs typeface="Times New Roman"/>
                      </a:endParaRPr>
                    </a:p>
                  </a:txBody>
                  <a:tcPr marL="31341" marR="31341" marT="31341" marB="31341" anchor="ctr"/>
                </a:tc>
                <a:tc>
                  <a:txBody>
                    <a:bodyPr/>
                    <a:lstStyle/>
                    <a:p>
                      <a:pPr>
                        <a:lnSpc>
                          <a:spcPct val="115000"/>
                        </a:lnSpc>
                        <a:spcAft>
                          <a:spcPts val="1000"/>
                        </a:spcAft>
                      </a:pPr>
                      <a:r>
                        <a:rPr lang="de-DE" sz="2800" b="1" kern="1200" dirty="0">
                          <a:solidFill>
                            <a:schemeClr val="lt1"/>
                          </a:solidFill>
                          <a:effectLst/>
                          <a:latin typeface="+mn-lt"/>
                          <a:ea typeface="+mn-ea"/>
                          <a:cs typeface="+mn-cs"/>
                        </a:rPr>
                        <a:t>10 bis 13 </a:t>
                      </a:r>
                      <a:r>
                        <a:rPr lang="de-DE" sz="2800" b="1" kern="1200" dirty="0" smtClean="0">
                          <a:solidFill>
                            <a:schemeClr val="lt1"/>
                          </a:solidFill>
                          <a:effectLst/>
                          <a:latin typeface="+mn-lt"/>
                          <a:ea typeface="+mn-ea"/>
                          <a:cs typeface="+mn-cs"/>
                        </a:rPr>
                        <a:t>Jahre - </a:t>
                      </a:r>
                      <a:r>
                        <a:rPr lang="de-DE" sz="2800" dirty="0">
                          <a:effectLst/>
                        </a:rPr>
                        <a:t>5. bis 7. Klasse</a:t>
                      </a:r>
                      <a:endParaRPr lang="de-DE" sz="3600" dirty="0">
                        <a:effectLst/>
                        <a:latin typeface="Calibri"/>
                        <a:ea typeface="Calibri"/>
                        <a:cs typeface="Times New Roman"/>
                      </a:endParaRPr>
                    </a:p>
                  </a:txBody>
                  <a:tcPr marL="31341" marR="31341" marT="31341" marB="31341" anchor="ctr"/>
                </a:tc>
              </a:tr>
              <a:tr h="838149">
                <a:tc>
                  <a:txBody>
                    <a:bodyPr/>
                    <a:lstStyle/>
                    <a:p>
                      <a:pPr algn="r">
                        <a:lnSpc>
                          <a:spcPct val="115000"/>
                        </a:lnSpc>
                        <a:spcAft>
                          <a:spcPts val="1000"/>
                        </a:spcAft>
                      </a:pPr>
                      <a:endParaRPr lang="de-DE" sz="1800" dirty="0">
                        <a:effectLst/>
                        <a:latin typeface="Calibri"/>
                        <a:ea typeface="Calibri"/>
                        <a:cs typeface="Times New Roman"/>
                      </a:endParaRPr>
                    </a:p>
                  </a:txBody>
                  <a:tcPr marL="31341" marR="31341" marT="31341" marB="31341"/>
                </a:tc>
                <a:tc>
                  <a:txBody>
                    <a:bodyPr/>
                    <a:lstStyle/>
                    <a:p>
                      <a:pPr algn="ctr">
                        <a:lnSpc>
                          <a:spcPct val="115000"/>
                        </a:lnSpc>
                        <a:spcAft>
                          <a:spcPts val="1000"/>
                        </a:spcAft>
                      </a:pPr>
                      <a:r>
                        <a:rPr lang="de-DE" sz="2000">
                          <a:effectLst/>
                        </a:rPr>
                        <a:t>2-1</a:t>
                      </a:r>
                      <a:endParaRPr lang="de-DE" sz="180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a:effectLst/>
                        </a:rPr>
                        <a:t>Eine intakte Umwelt</a:t>
                      </a:r>
                      <a:br>
                        <a:rPr lang="de-DE" sz="1400">
                          <a:effectLst/>
                        </a:rPr>
                      </a:br>
                      <a:r>
                        <a:rPr lang="de-DE" sz="1400">
                          <a:effectLst/>
                        </a:rPr>
                        <a:t>brauchen Menschen auch zukünftig. Mache einem Freund im europäischen Ausland einen Vorschlag, wie ihr zum Schutz und zur Erhaltung eurer Umwelt beitragen könnt. </a:t>
                      </a:r>
                      <a:endParaRPr lang="de-DE" sz="1800">
                        <a:effectLst/>
                        <a:latin typeface="Calibri"/>
                        <a:ea typeface="Calibri"/>
                        <a:cs typeface="Times New Roman"/>
                      </a:endParaRPr>
                    </a:p>
                  </a:txBody>
                  <a:tcPr marL="31341" marR="31341" marT="31341" marB="31341" anchor="ctr"/>
                </a:tc>
              </a:tr>
              <a:tr h="575959">
                <a:tc>
                  <a:txBody>
                    <a:bodyPr/>
                    <a:lstStyle/>
                    <a:p>
                      <a:pPr>
                        <a:lnSpc>
                          <a:spcPct val="115000"/>
                        </a:lnSpc>
                      </a:pPr>
                      <a:endParaRPr lang="de-DE" sz="1800">
                        <a:effectLst/>
                        <a:latin typeface="Calibri"/>
                        <a:cs typeface="Times New Roman"/>
                      </a:endParaRPr>
                    </a:p>
                  </a:txBody>
                  <a:tcPr marL="31341" marR="31341" marT="31341" marB="31341"/>
                </a:tc>
                <a:tc>
                  <a:txBody>
                    <a:bodyPr/>
                    <a:lstStyle/>
                    <a:p>
                      <a:pPr algn="ctr">
                        <a:lnSpc>
                          <a:spcPct val="115000"/>
                        </a:lnSpc>
                        <a:spcAft>
                          <a:spcPts val="0"/>
                        </a:spcAft>
                      </a:pPr>
                      <a:r>
                        <a:rPr lang="de-DE" sz="2000">
                          <a:effectLst/>
                        </a:rPr>
                        <a:t>2-2</a:t>
                      </a:r>
                      <a:endParaRPr lang="de-DE" sz="1800">
                        <a:effectLst/>
                        <a:latin typeface="Calibri"/>
                        <a:ea typeface="Calibri"/>
                        <a:cs typeface="Times New Roman"/>
                      </a:endParaRPr>
                    </a:p>
                  </a:txBody>
                  <a:tcPr marL="31341" marR="31341" marT="31341" marB="31341"/>
                </a:tc>
                <a:tc>
                  <a:txBody>
                    <a:bodyPr/>
                    <a:lstStyle/>
                    <a:p>
                      <a:pPr>
                        <a:lnSpc>
                          <a:spcPct val="115000"/>
                        </a:lnSpc>
                        <a:spcAft>
                          <a:spcPts val="0"/>
                        </a:spcAft>
                      </a:pPr>
                      <a:r>
                        <a:rPr lang="de-DE" sz="1400" dirty="0">
                          <a:effectLst/>
                        </a:rPr>
                        <a:t>Zukunft gemeinsam meistern!</a:t>
                      </a:r>
                      <a:br>
                        <a:rPr lang="de-DE" sz="1400" dirty="0">
                          <a:effectLst/>
                        </a:rPr>
                      </a:br>
                      <a:r>
                        <a:rPr lang="de-DE" sz="1400" dirty="0">
                          <a:effectLst/>
                        </a:rPr>
                        <a:t>Wie stellst du dir das Zusammenleben in einem Mehrgenerationenhaus vor? </a:t>
                      </a:r>
                      <a:endParaRPr lang="de-DE" sz="1800" dirty="0">
                        <a:effectLst/>
                        <a:latin typeface="Calibri"/>
                        <a:ea typeface="Calibri"/>
                        <a:cs typeface="Times New Roman"/>
                      </a:endParaRPr>
                    </a:p>
                  </a:txBody>
                  <a:tcPr marL="31341" marR="31341" marT="31341" marB="31341" anchor="ctr"/>
                </a:tc>
              </a:tr>
              <a:tr h="575959">
                <a:tc>
                  <a:txBody>
                    <a:bodyPr/>
                    <a:lstStyle/>
                    <a:p>
                      <a:pPr>
                        <a:lnSpc>
                          <a:spcPct val="115000"/>
                        </a:lnSpc>
                      </a:pPr>
                      <a:endParaRPr lang="de-DE" sz="1800">
                        <a:effectLst/>
                        <a:latin typeface="Calibri"/>
                        <a:cs typeface="Times New Roman"/>
                      </a:endParaRPr>
                    </a:p>
                  </a:txBody>
                  <a:tcPr marL="31341" marR="31341" marT="31341" marB="31341"/>
                </a:tc>
                <a:tc>
                  <a:txBody>
                    <a:bodyPr/>
                    <a:lstStyle/>
                    <a:p>
                      <a:pPr algn="ctr">
                        <a:lnSpc>
                          <a:spcPct val="115000"/>
                        </a:lnSpc>
                        <a:spcAft>
                          <a:spcPts val="1000"/>
                        </a:spcAft>
                      </a:pPr>
                      <a:r>
                        <a:rPr lang="de-DE" sz="2000">
                          <a:effectLst/>
                        </a:rPr>
                        <a:t>2-3</a:t>
                      </a:r>
                      <a:endParaRPr lang="de-DE" sz="180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a:effectLst/>
                        </a:rPr>
                        <a:t>Wohn(t)raum!</a:t>
                      </a:r>
                      <a:br>
                        <a:rPr lang="de-DE" sz="1400">
                          <a:effectLst/>
                        </a:rPr>
                      </a:br>
                      <a:r>
                        <a:rPr lang="de-DE" sz="1400">
                          <a:effectLst/>
                        </a:rPr>
                        <a:t>Wie stellst du dir eine europäische „Stadt der Zukunft“ vor? </a:t>
                      </a:r>
                      <a:endParaRPr lang="de-DE" sz="1800">
                        <a:effectLst/>
                        <a:latin typeface="Calibri"/>
                        <a:ea typeface="Calibri"/>
                        <a:cs typeface="Times New Roman"/>
                      </a:endParaRPr>
                    </a:p>
                  </a:txBody>
                  <a:tcPr marL="31341" marR="31341" marT="31341" marB="31341" anchor="ctr"/>
                </a:tc>
              </a:tr>
              <a:tr h="131363">
                <a:tc gridSpan="3">
                  <a:txBody>
                    <a:bodyPr/>
                    <a:lstStyle/>
                    <a:p>
                      <a:pPr>
                        <a:lnSpc>
                          <a:spcPct val="115000"/>
                        </a:lnSpc>
                      </a:pPr>
                      <a:endParaRPr lang="de-DE" sz="100" dirty="0">
                        <a:effectLst/>
                        <a:latin typeface="Calibri"/>
                        <a:cs typeface="Times New Roman"/>
                      </a:endParaRPr>
                    </a:p>
                  </a:txBody>
                  <a:tcPr marL="31341" marR="31341" marT="31341" marB="31341" anchor="ctr"/>
                </a:tc>
                <a:tc hMerge="1">
                  <a:txBody>
                    <a:bodyPr/>
                    <a:lstStyle/>
                    <a:p>
                      <a:endParaRPr lang="de-DE"/>
                    </a:p>
                  </a:txBody>
                  <a:tcPr/>
                </a:tc>
                <a:tc hMerge="1">
                  <a:txBody>
                    <a:bodyPr/>
                    <a:lstStyle/>
                    <a:p>
                      <a:endParaRPr lang="de-DE"/>
                    </a:p>
                  </a:txBody>
                  <a:tcPr/>
                </a:tc>
              </a:tr>
              <a:tr h="587826">
                <a:tc>
                  <a:txBody>
                    <a:bodyPr/>
                    <a:lstStyle/>
                    <a:p>
                      <a:pPr algn="r">
                        <a:lnSpc>
                          <a:spcPct val="115000"/>
                        </a:lnSpc>
                        <a:spcAft>
                          <a:spcPts val="1000"/>
                        </a:spcAft>
                      </a:pPr>
                      <a:r>
                        <a:rPr lang="de-DE" sz="1200" dirty="0">
                          <a:effectLst/>
                        </a:rPr>
                        <a:t>Modul</a:t>
                      </a:r>
                      <a:endParaRPr lang="de-DE" sz="1800" dirty="0">
                        <a:effectLst/>
                        <a:latin typeface="Calibri"/>
                        <a:ea typeface="Calibri"/>
                        <a:cs typeface="Times New Roman"/>
                      </a:endParaRPr>
                    </a:p>
                  </a:txBody>
                  <a:tcPr marL="31341" marR="31341" marT="31341" marB="31341" anchor="ctr">
                    <a:solidFill>
                      <a:schemeClr val="accent3">
                        <a:lumMod val="50000"/>
                      </a:schemeClr>
                    </a:solidFill>
                  </a:tcPr>
                </a:tc>
                <a:tc>
                  <a:txBody>
                    <a:bodyPr/>
                    <a:lstStyle/>
                    <a:p>
                      <a:pPr algn="ctr">
                        <a:lnSpc>
                          <a:spcPct val="115000"/>
                        </a:lnSpc>
                        <a:spcAft>
                          <a:spcPts val="1000"/>
                        </a:spcAft>
                      </a:pPr>
                      <a:r>
                        <a:rPr lang="de-DE" sz="2800" b="1" kern="1200">
                          <a:solidFill>
                            <a:schemeClr val="lt1"/>
                          </a:solidFill>
                          <a:effectLst/>
                          <a:latin typeface="+mn-lt"/>
                          <a:ea typeface="+mn-ea"/>
                          <a:cs typeface="+mn-cs"/>
                        </a:rPr>
                        <a:t>3</a:t>
                      </a:r>
                    </a:p>
                  </a:txBody>
                  <a:tcPr marL="31341" marR="31341" marT="31341" marB="31341" anchor="ctr">
                    <a:solidFill>
                      <a:schemeClr val="accent3">
                        <a:lumMod val="50000"/>
                      </a:schemeClr>
                    </a:solidFill>
                  </a:tcPr>
                </a:tc>
                <a:tc>
                  <a:txBody>
                    <a:bodyPr/>
                    <a:lstStyle/>
                    <a:p>
                      <a:pPr>
                        <a:lnSpc>
                          <a:spcPct val="115000"/>
                        </a:lnSpc>
                        <a:spcAft>
                          <a:spcPts val="1000"/>
                        </a:spcAft>
                      </a:pPr>
                      <a:r>
                        <a:rPr lang="de-DE" sz="2800" b="1" kern="1200" dirty="0">
                          <a:solidFill>
                            <a:schemeClr val="lt1"/>
                          </a:solidFill>
                          <a:effectLst/>
                          <a:latin typeface="+mn-lt"/>
                          <a:ea typeface="+mn-ea"/>
                          <a:cs typeface="+mn-cs"/>
                        </a:rPr>
                        <a:t>14 bis 16 </a:t>
                      </a:r>
                      <a:r>
                        <a:rPr lang="de-DE" sz="2800" b="1" kern="1200" dirty="0" smtClean="0">
                          <a:solidFill>
                            <a:schemeClr val="lt1"/>
                          </a:solidFill>
                          <a:effectLst/>
                          <a:latin typeface="+mn-lt"/>
                          <a:ea typeface="+mn-ea"/>
                          <a:cs typeface="+mn-cs"/>
                        </a:rPr>
                        <a:t>Jahre - </a:t>
                      </a:r>
                      <a:r>
                        <a:rPr lang="de-DE" sz="2800" b="1" kern="1200" dirty="0">
                          <a:solidFill>
                            <a:schemeClr val="lt1"/>
                          </a:solidFill>
                          <a:effectLst/>
                          <a:latin typeface="+mn-lt"/>
                          <a:ea typeface="+mn-ea"/>
                          <a:cs typeface="+mn-cs"/>
                        </a:rPr>
                        <a:t>8. bis 10. Klasse </a:t>
                      </a:r>
                    </a:p>
                  </a:txBody>
                  <a:tcPr marL="31341" marR="31341" marT="31341" marB="31341" anchor="ctr">
                    <a:solidFill>
                      <a:schemeClr val="accent3">
                        <a:lumMod val="50000"/>
                      </a:schemeClr>
                    </a:solidFill>
                  </a:tcPr>
                </a:tc>
              </a:tr>
              <a:tr h="917915">
                <a:tc>
                  <a:txBody>
                    <a:bodyPr/>
                    <a:lstStyle/>
                    <a:p>
                      <a:pPr algn="r">
                        <a:lnSpc>
                          <a:spcPct val="115000"/>
                        </a:lnSpc>
                        <a:spcAft>
                          <a:spcPts val="1000"/>
                        </a:spcAft>
                      </a:pPr>
                      <a:endParaRPr lang="de-DE" sz="1800" dirty="0">
                        <a:effectLst/>
                        <a:latin typeface="Calibri"/>
                        <a:ea typeface="Calibri"/>
                        <a:cs typeface="Times New Roman"/>
                      </a:endParaRPr>
                    </a:p>
                  </a:txBody>
                  <a:tcPr marL="31341" marR="31341" marT="31341" marB="31341">
                    <a:solidFill>
                      <a:schemeClr val="accent3">
                        <a:lumMod val="50000"/>
                      </a:schemeClr>
                    </a:solidFill>
                  </a:tcPr>
                </a:tc>
                <a:tc>
                  <a:txBody>
                    <a:bodyPr/>
                    <a:lstStyle/>
                    <a:p>
                      <a:pPr algn="ctr">
                        <a:lnSpc>
                          <a:spcPct val="115000"/>
                        </a:lnSpc>
                        <a:spcAft>
                          <a:spcPts val="1000"/>
                        </a:spcAft>
                      </a:pPr>
                      <a:r>
                        <a:rPr lang="de-DE" sz="2000" dirty="0">
                          <a:effectLst/>
                        </a:rPr>
                        <a:t>3-1</a:t>
                      </a:r>
                      <a:endParaRPr lang="de-DE" sz="1800" dirty="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a:effectLst/>
                        </a:rPr>
                        <a:t>Familienmodelle – Modellfamilien</a:t>
                      </a:r>
                      <a:br>
                        <a:rPr lang="de-DE" sz="1400">
                          <a:effectLst/>
                        </a:rPr>
                      </a:br>
                      <a:r>
                        <a:rPr lang="de-DE" sz="1400">
                          <a:effectLst/>
                        </a:rPr>
                        <a:t>Entwickle Architekturvisionen, die das Miteinander mehrerer Generationen in einem Haus ermöglichen. (Modelle als Zeichnung, Collage, Fotografie, Film oder 3D-Animation einreichen.) </a:t>
                      </a:r>
                      <a:endParaRPr lang="de-DE" sz="1800">
                        <a:effectLst/>
                        <a:latin typeface="Calibri"/>
                        <a:ea typeface="Calibri"/>
                        <a:cs typeface="Times New Roman"/>
                      </a:endParaRPr>
                    </a:p>
                  </a:txBody>
                  <a:tcPr marL="31341" marR="31341" marT="31341" marB="31341" anchor="ctr"/>
                </a:tc>
              </a:tr>
              <a:tr h="838149">
                <a:tc>
                  <a:txBody>
                    <a:bodyPr/>
                    <a:lstStyle/>
                    <a:p>
                      <a:pPr>
                        <a:lnSpc>
                          <a:spcPct val="115000"/>
                        </a:lnSpc>
                      </a:pPr>
                      <a:endParaRPr lang="de-DE" sz="1800" dirty="0">
                        <a:effectLst/>
                        <a:latin typeface="Calibri"/>
                        <a:cs typeface="Times New Roman"/>
                      </a:endParaRPr>
                    </a:p>
                  </a:txBody>
                  <a:tcPr marL="31341" marR="31341" marT="31341" marB="31341">
                    <a:solidFill>
                      <a:schemeClr val="accent3">
                        <a:lumMod val="50000"/>
                      </a:schemeClr>
                    </a:solidFill>
                  </a:tcPr>
                </a:tc>
                <a:tc>
                  <a:txBody>
                    <a:bodyPr/>
                    <a:lstStyle/>
                    <a:p>
                      <a:pPr algn="ctr">
                        <a:lnSpc>
                          <a:spcPct val="115000"/>
                        </a:lnSpc>
                        <a:spcAft>
                          <a:spcPts val="0"/>
                        </a:spcAft>
                      </a:pPr>
                      <a:r>
                        <a:rPr lang="de-DE" sz="2000">
                          <a:effectLst/>
                        </a:rPr>
                        <a:t>3-2</a:t>
                      </a:r>
                      <a:endParaRPr lang="de-DE" sz="1800">
                        <a:effectLst/>
                        <a:latin typeface="Calibri"/>
                        <a:ea typeface="Calibri"/>
                        <a:cs typeface="Times New Roman"/>
                      </a:endParaRPr>
                    </a:p>
                  </a:txBody>
                  <a:tcPr marL="31341" marR="31341" marT="31341" marB="31341"/>
                </a:tc>
                <a:tc>
                  <a:txBody>
                    <a:bodyPr/>
                    <a:lstStyle/>
                    <a:p>
                      <a:pPr>
                        <a:lnSpc>
                          <a:spcPct val="115000"/>
                        </a:lnSpc>
                        <a:spcAft>
                          <a:spcPts val="0"/>
                        </a:spcAft>
                      </a:pPr>
                      <a:r>
                        <a:rPr lang="de-DE" sz="1400">
                          <a:effectLst/>
                        </a:rPr>
                        <a:t>Berufswege</a:t>
                      </a:r>
                      <a:br>
                        <a:rPr lang="de-DE" sz="1400">
                          <a:effectLst/>
                        </a:rPr>
                      </a:br>
                      <a:r>
                        <a:rPr lang="de-DE" sz="1400">
                          <a:effectLst/>
                        </a:rPr>
                        <a:t>An welchen europäischen Ort könnte dich dein Traumberuf führen? Zeige deine Gründe und Erwartungen auf. </a:t>
                      </a:r>
                      <a:endParaRPr lang="de-DE" sz="1800">
                        <a:effectLst/>
                        <a:latin typeface="Calibri"/>
                        <a:ea typeface="Calibri"/>
                        <a:cs typeface="Times New Roman"/>
                      </a:endParaRPr>
                    </a:p>
                  </a:txBody>
                  <a:tcPr marL="31341" marR="31341" marT="31341" marB="31341"/>
                </a:tc>
              </a:tr>
              <a:tr h="707496">
                <a:tc>
                  <a:txBody>
                    <a:bodyPr/>
                    <a:lstStyle/>
                    <a:p>
                      <a:pPr>
                        <a:lnSpc>
                          <a:spcPct val="115000"/>
                        </a:lnSpc>
                      </a:pPr>
                      <a:endParaRPr lang="de-DE" sz="1800" dirty="0">
                        <a:effectLst/>
                        <a:latin typeface="Calibri"/>
                        <a:cs typeface="Times New Roman"/>
                      </a:endParaRPr>
                    </a:p>
                  </a:txBody>
                  <a:tcPr marL="31341" marR="31341" marT="31341" marB="31341">
                    <a:solidFill>
                      <a:schemeClr val="accent3">
                        <a:lumMod val="50000"/>
                      </a:schemeClr>
                    </a:solidFill>
                  </a:tcPr>
                </a:tc>
                <a:tc>
                  <a:txBody>
                    <a:bodyPr/>
                    <a:lstStyle/>
                    <a:p>
                      <a:pPr algn="ctr">
                        <a:lnSpc>
                          <a:spcPct val="115000"/>
                        </a:lnSpc>
                        <a:spcAft>
                          <a:spcPts val="1000"/>
                        </a:spcAft>
                      </a:pPr>
                      <a:r>
                        <a:rPr lang="de-DE" sz="2000">
                          <a:effectLst/>
                        </a:rPr>
                        <a:t>3-3</a:t>
                      </a:r>
                      <a:endParaRPr lang="de-DE" sz="1800">
                        <a:effectLst/>
                        <a:latin typeface="Calibri"/>
                        <a:ea typeface="Calibri"/>
                        <a:cs typeface="Times New Roman"/>
                      </a:endParaRPr>
                    </a:p>
                  </a:txBody>
                  <a:tcPr marL="31341" marR="31341" marT="31341" marB="31341"/>
                </a:tc>
                <a:tc>
                  <a:txBody>
                    <a:bodyPr/>
                    <a:lstStyle/>
                    <a:p>
                      <a:pPr>
                        <a:lnSpc>
                          <a:spcPct val="115000"/>
                        </a:lnSpc>
                        <a:spcAft>
                          <a:spcPts val="1000"/>
                        </a:spcAft>
                      </a:pPr>
                      <a:r>
                        <a:rPr lang="de-DE" sz="1400" dirty="0">
                          <a:effectLst/>
                        </a:rPr>
                        <a:t>Alles nur „geklaut“?</a:t>
                      </a:r>
                      <a:br>
                        <a:rPr lang="de-DE" sz="1400" dirty="0">
                          <a:effectLst/>
                        </a:rPr>
                      </a:br>
                      <a:r>
                        <a:rPr lang="de-DE" sz="1400" dirty="0">
                          <a:effectLst/>
                        </a:rPr>
                        <a:t>Entwickle und gestalte Ideen, die vergangene modische Erscheinungen neu interpretieren. </a:t>
                      </a:r>
                      <a:endParaRPr lang="de-DE" sz="1800" dirty="0">
                        <a:effectLst/>
                        <a:latin typeface="Calibri"/>
                        <a:ea typeface="Calibri"/>
                        <a:cs typeface="Times New Roman"/>
                      </a:endParaRPr>
                    </a:p>
                  </a:txBody>
                  <a:tcPr marL="31341" marR="31341" marT="31341" marB="31341"/>
                </a:tc>
              </a:tr>
            </a:tbl>
          </a:graphicData>
        </a:graphic>
      </p:graphicFrame>
      <p:sp>
        <p:nvSpPr>
          <p:cNvPr id="4" name="Foliennummernplatzhalter 3"/>
          <p:cNvSpPr>
            <a:spLocks noGrp="1"/>
          </p:cNvSpPr>
          <p:nvPr>
            <p:ph type="sldNum" sz="quarter" idx="12"/>
          </p:nvPr>
        </p:nvSpPr>
        <p:spPr/>
        <p:txBody>
          <a:bodyPr/>
          <a:lstStyle/>
          <a:p>
            <a:fld id="{53B52E4B-4FF6-4FA3-9CB5-0E9EF3EF8D0B}" type="slidenum">
              <a:rPr lang="de-DE" smtClean="0"/>
              <a:pPr/>
              <a:t>12</a:t>
            </a:fld>
            <a:endParaRPr lang="de-DE"/>
          </a:p>
        </p:txBody>
      </p:sp>
    </p:spTree>
    <p:extLst>
      <p:ext uri="{BB962C8B-B14F-4D97-AF65-F5344CB8AC3E}">
        <p14:creationId xmlns:p14="http://schemas.microsoft.com/office/powerpoint/2010/main" val="16633742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t>7. und 8. Klasse</a:t>
            </a:r>
            <a:endParaRPr lang="de-DE" sz="3200" b="1" dirty="0"/>
          </a:p>
        </p:txBody>
      </p:sp>
      <p:sp>
        <p:nvSpPr>
          <p:cNvPr id="3" name="Inhaltsplatzhalter 2"/>
          <p:cNvSpPr>
            <a:spLocks noGrp="1"/>
          </p:cNvSpPr>
          <p:nvPr>
            <p:ph idx="1"/>
          </p:nvPr>
        </p:nvSpPr>
        <p:spPr/>
        <p:txBody>
          <a:bodyPr/>
          <a:lstStyle/>
          <a:p>
            <a:r>
              <a:rPr lang="de-DE" dirty="0" smtClean="0"/>
              <a:t>Luisa </a:t>
            </a:r>
            <a:r>
              <a:rPr lang="de-DE" dirty="0" err="1" smtClean="0"/>
              <a:t>Bettini</a:t>
            </a:r>
            <a:r>
              <a:rPr lang="de-DE" dirty="0" smtClean="0"/>
              <a:t> und Leon </a:t>
            </a:r>
            <a:r>
              <a:rPr lang="de-DE" dirty="0" err="1" smtClean="0"/>
              <a:t>Plaz</a:t>
            </a:r>
            <a:endParaRPr lang="de-DE" dirty="0" smtClean="0"/>
          </a:p>
          <a:p>
            <a:endParaRPr lang="de-DE" dirty="0"/>
          </a:p>
          <a:p>
            <a:r>
              <a:rPr lang="de-DE" sz="4000" b="1" i="1" u="sng" dirty="0" smtClean="0"/>
              <a:t>Bilder!?!?!</a:t>
            </a:r>
            <a:endParaRPr lang="de-DE" b="1" i="1" u="sng" dirty="0" smtClean="0"/>
          </a:p>
          <a:p>
            <a:endParaRPr lang="de-DE" dirty="0"/>
          </a:p>
          <a:p>
            <a:r>
              <a:rPr lang="de-DE" dirty="0" smtClean="0">
                <a:solidFill>
                  <a:srgbClr val="FF0000"/>
                </a:solidFill>
              </a:rPr>
              <a:t>In welcher Klasse sind Weimer Marc </a:t>
            </a:r>
            <a:r>
              <a:rPr lang="de-DE" dirty="0">
                <a:solidFill>
                  <a:srgbClr val="FF0000"/>
                </a:solidFill>
              </a:rPr>
              <a:t>und </a:t>
            </a:r>
            <a:r>
              <a:rPr lang="de-DE" dirty="0" smtClean="0">
                <a:solidFill>
                  <a:srgbClr val="FF0000"/>
                </a:solidFill>
              </a:rPr>
              <a:t>Voß Christian?</a:t>
            </a:r>
            <a:endParaRPr lang="de-DE" dirty="0">
              <a:solidFill>
                <a:srgbClr val="FF0000"/>
              </a:solidFill>
            </a:endParaRPr>
          </a:p>
        </p:txBody>
      </p:sp>
      <p:sp>
        <p:nvSpPr>
          <p:cNvPr id="4" name="Foliennummernplatzhalter 3"/>
          <p:cNvSpPr>
            <a:spLocks noGrp="1"/>
          </p:cNvSpPr>
          <p:nvPr>
            <p:ph type="sldNum" sz="quarter" idx="12"/>
          </p:nvPr>
        </p:nvSpPr>
        <p:spPr/>
        <p:txBody>
          <a:bodyPr/>
          <a:lstStyle/>
          <a:p>
            <a:fld id="{53B52E4B-4FF6-4FA3-9CB5-0E9EF3EF8D0B}" type="slidenum">
              <a:rPr lang="de-DE" smtClean="0"/>
              <a:pPr/>
              <a:t>13</a:t>
            </a:fld>
            <a:endParaRPr lang="de-DE"/>
          </a:p>
        </p:txBody>
      </p:sp>
    </p:spTree>
    <p:extLst>
      <p:ext uri="{BB962C8B-B14F-4D97-AF65-F5344CB8AC3E}">
        <p14:creationId xmlns:p14="http://schemas.microsoft.com/office/powerpoint/2010/main" val="141526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t>8. Klasse und 10. Klasse</a:t>
            </a:r>
            <a:endParaRPr lang="de-DE" sz="3200" b="1" dirty="0"/>
          </a:p>
        </p:txBody>
      </p:sp>
      <p:sp>
        <p:nvSpPr>
          <p:cNvPr id="3" name="Inhaltsplatzhalter 2"/>
          <p:cNvSpPr>
            <a:spLocks noGrp="1"/>
          </p:cNvSpPr>
          <p:nvPr>
            <p:ph idx="1"/>
          </p:nvPr>
        </p:nvSpPr>
        <p:spPr/>
        <p:txBody>
          <a:bodyPr/>
          <a:lstStyle/>
          <a:p>
            <a:r>
              <a:rPr lang="de-DE" dirty="0"/>
              <a:t>Esma </a:t>
            </a:r>
            <a:r>
              <a:rPr lang="de-DE" dirty="0" err="1"/>
              <a:t>Kayabakan</a:t>
            </a:r>
            <a:r>
              <a:rPr lang="de-DE" dirty="0"/>
              <a:t> </a:t>
            </a:r>
            <a:r>
              <a:rPr lang="de-DE" dirty="0" smtClean="0"/>
              <a:t>(8. Klasse) </a:t>
            </a:r>
            <a:endParaRPr lang="de-DE" dirty="0"/>
          </a:p>
          <a:p>
            <a:endParaRPr lang="de-DE" dirty="0" smtClean="0"/>
          </a:p>
          <a:p>
            <a:r>
              <a:rPr lang="de-DE" dirty="0" smtClean="0"/>
              <a:t>Katrin </a:t>
            </a:r>
            <a:r>
              <a:rPr lang="de-DE" dirty="0" err="1" smtClean="0"/>
              <a:t>Zibert</a:t>
            </a:r>
            <a:endParaRPr lang="de-DE" dirty="0" smtClean="0"/>
          </a:p>
          <a:p>
            <a:r>
              <a:rPr lang="de-DE" dirty="0" smtClean="0"/>
              <a:t>Kirsten Schmidt</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14</a:t>
            </a:fld>
            <a:endParaRPr lang="de-DE"/>
          </a:p>
        </p:txBody>
      </p:sp>
    </p:spTree>
    <p:extLst>
      <p:ext uri="{BB962C8B-B14F-4D97-AF65-F5344CB8AC3E}">
        <p14:creationId xmlns:p14="http://schemas.microsoft.com/office/powerpoint/2010/main" val="2974372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24744"/>
            <a:ext cx="7643192" cy="436910"/>
          </a:xfrm>
        </p:spPr>
        <p:txBody>
          <a:bodyPr/>
          <a:lstStyle/>
          <a:p>
            <a:r>
              <a:rPr lang="de-DE" b="1" dirty="0" smtClean="0"/>
              <a:t>Ablauf</a:t>
            </a:r>
            <a:endParaRPr lang="de-DE" b="1"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488513532"/>
              </p:ext>
            </p:extLst>
          </p:nvPr>
        </p:nvGraphicFramePr>
        <p:xfrm>
          <a:off x="35496" y="1484784"/>
          <a:ext cx="910850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53B52E4B-4FF6-4FA3-9CB5-0E9EF3EF8D0B}" type="slidenum">
              <a:rPr lang="de-DE" smtClean="0"/>
              <a:pPr/>
              <a:t>2</a:t>
            </a:fld>
            <a:endParaRPr lang="de-DE"/>
          </a:p>
        </p:txBody>
      </p:sp>
      <p:pic>
        <p:nvPicPr>
          <p:cNvPr id="7" name="Picture 4" descr="C:\Users\Gawinski\AppData\Local\Microsoft\Windows\Temporary Internet Files\Content.IE5\OASG22W7\MC90044043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1331640"/>
            <a:ext cx="1451299"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0085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758008230"/>
              </p:ext>
            </p:extLst>
          </p:nvPr>
        </p:nvGraphicFramePr>
        <p:xfrm>
          <a:off x="323528" y="1645109"/>
          <a:ext cx="8568953" cy="3836234"/>
        </p:xfrm>
        <a:graphic>
          <a:graphicData uri="http://schemas.openxmlformats.org/drawingml/2006/table">
            <a:tbl>
              <a:tblPr firstRow="1" firstCol="1" bandRow="1">
                <a:tableStyleId>{5C22544A-7EE6-4342-B048-85BDC9FD1C3A}</a:tableStyleId>
              </a:tblPr>
              <a:tblGrid>
                <a:gridCol w="567028"/>
                <a:gridCol w="567028"/>
                <a:gridCol w="7434897"/>
              </a:tblGrid>
              <a:tr h="844819">
                <a:tc>
                  <a:txBody>
                    <a:bodyPr/>
                    <a:lstStyle/>
                    <a:p>
                      <a:pPr algn="r">
                        <a:lnSpc>
                          <a:spcPct val="115000"/>
                        </a:lnSpc>
                        <a:spcAft>
                          <a:spcPts val="1000"/>
                        </a:spcAft>
                      </a:pPr>
                      <a:r>
                        <a:rPr lang="de-DE" sz="1400" dirty="0">
                          <a:effectLst/>
                        </a:rPr>
                        <a:t>Modul</a:t>
                      </a:r>
                      <a:endParaRPr lang="de-DE" sz="2400" dirty="0">
                        <a:effectLst/>
                        <a:latin typeface="Calibri"/>
                        <a:ea typeface="Calibri"/>
                        <a:cs typeface="Times New Roman"/>
                      </a:endParaRPr>
                    </a:p>
                  </a:txBody>
                  <a:tcPr marL="31750" marR="31750" marT="31750" marB="31750" anchor="ctr">
                    <a:solidFill>
                      <a:schemeClr val="accent4">
                        <a:lumMod val="75000"/>
                      </a:schemeClr>
                    </a:solidFill>
                  </a:tcPr>
                </a:tc>
                <a:tc>
                  <a:txBody>
                    <a:bodyPr/>
                    <a:lstStyle/>
                    <a:p>
                      <a:pPr algn="ctr">
                        <a:lnSpc>
                          <a:spcPct val="115000"/>
                        </a:lnSpc>
                        <a:spcAft>
                          <a:spcPts val="1000"/>
                        </a:spcAft>
                      </a:pPr>
                      <a:r>
                        <a:rPr lang="de-DE" sz="2800" dirty="0">
                          <a:effectLst/>
                        </a:rPr>
                        <a:t>4</a:t>
                      </a:r>
                      <a:endParaRPr lang="de-DE" sz="2400" dirty="0">
                        <a:effectLst/>
                        <a:latin typeface="Calibri"/>
                        <a:ea typeface="Calibri"/>
                        <a:cs typeface="Times New Roman"/>
                      </a:endParaRPr>
                    </a:p>
                  </a:txBody>
                  <a:tcPr marL="31750" marR="31750" marT="31750" marB="31750" anchor="ctr">
                    <a:solidFill>
                      <a:schemeClr val="accent4">
                        <a:lumMod val="75000"/>
                      </a:schemeClr>
                    </a:solidFill>
                  </a:tcPr>
                </a:tc>
                <a:tc>
                  <a:txBody>
                    <a:bodyPr/>
                    <a:lstStyle/>
                    <a:p>
                      <a:pPr>
                        <a:lnSpc>
                          <a:spcPct val="115000"/>
                        </a:lnSpc>
                        <a:spcAft>
                          <a:spcPts val="1000"/>
                        </a:spcAft>
                      </a:pPr>
                      <a:r>
                        <a:rPr lang="de-DE" sz="2000" dirty="0">
                          <a:effectLst/>
                        </a:rPr>
                        <a:t>17 bis 21 </a:t>
                      </a:r>
                      <a:r>
                        <a:rPr lang="de-DE" sz="2000" dirty="0" smtClean="0">
                          <a:effectLst/>
                        </a:rPr>
                        <a:t>Jahre - </a:t>
                      </a:r>
                      <a:r>
                        <a:rPr lang="de-DE" sz="2000" dirty="0">
                          <a:effectLst/>
                        </a:rPr>
                        <a:t>11. bis 13. Klasse</a:t>
                      </a:r>
                      <a:endParaRPr lang="de-DE" sz="2800" dirty="0">
                        <a:effectLst/>
                        <a:latin typeface="Calibri"/>
                        <a:ea typeface="Calibri"/>
                        <a:cs typeface="Times New Roman"/>
                      </a:endParaRPr>
                    </a:p>
                  </a:txBody>
                  <a:tcPr marL="31750" marR="31750" marT="31750" marB="31750" anchor="ctr">
                    <a:solidFill>
                      <a:schemeClr val="accent4">
                        <a:lumMod val="75000"/>
                      </a:schemeClr>
                    </a:solidFill>
                  </a:tcPr>
                </a:tc>
              </a:tr>
              <a:tr h="1350575">
                <a:tc>
                  <a:txBody>
                    <a:bodyPr/>
                    <a:lstStyle/>
                    <a:p>
                      <a:pPr>
                        <a:lnSpc>
                          <a:spcPct val="115000"/>
                        </a:lnSpc>
                      </a:pPr>
                      <a:r>
                        <a:rPr lang="de-DE" sz="2400" dirty="0" smtClean="0">
                          <a:effectLst/>
                          <a:latin typeface="Calibri"/>
                          <a:cs typeface="Times New Roman"/>
                        </a:rPr>
                        <a:t>Nr.</a:t>
                      </a:r>
                      <a:endParaRPr lang="de-DE" sz="2400" dirty="0">
                        <a:effectLst/>
                        <a:latin typeface="Calibri"/>
                        <a:cs typeface="Times New Roman"/>
                      </a:endParaRPr>
                    </a:p>
                  </a:txBody>
                  <a:tcPr marL="31750" marR="31750" marT="31750" marB="31750">
                    <a:solidFill>
                      <a:schemeClr val="accent4">
                        <a:lumMod val="75000"/>
                      </a:schemeClr>
                    </a:solidFill>
                  </a:tcPr>
                </a:tc>
                <a:tc>
                  <a:txBody>
                    <a:bodyPr/>
                    <a:lstStyle/>
                    <a:p>
                      <a:pPr algn="ctr">
                        <a:lnSpc>
                          <a:spcPct val="115000"/>
                        </a:lnSpc>
                        <a:spcAft>
                          <a:spcPts val="0"/>
                        </a:spcAft>
                      </a:pPr>
                      <a:r>
                        <a:rPr lang="de-DE" sz="2800">
                          <a:effectLst/>
                        </a:rPr>
                        <a:t>4-2</a:t>
                      </a:r>
                      <a:endParaRPr lang="de-DE" sz="2400">
                        <a:effectLst/>
                        <a:latin typeface="Calibri"/>
                        <a:ea typeface="Calibri"/>
                        <a:cs typeface="Times New Roman"/>
                      </a:endParaRPr>
                    </a:p>
                  </a:txBody>
                  <a:tcPr marL="31750" marR="31750" marT="31750" marB="31750"/>
                </a:tc>
                <a:tc>
                  <a:txBody>
                    <a:bodyPr/>
                    <a:lstStyle/>
                    <a:p>
                      <a:pPr>
                        <a:lnSpc>
                          <a:spcPct val="115000"/>
                        </a:lnSpc>
                        <a:spcAft>
                          <a:spcPts val="0"/>
                        </a:spcAft>
                      </a:pPr>
                      <a:r>
                        <a:rPr lang="de-DE" sz="1800" dirty="0">
                          <a:effectLst/>
                        </a:rPr>
                        <a:t>Zukunft gemeinsam </a:t>
                      </a:r>
                      <a:r>
                        <a:rPr lang="de-DE" sz="1800" dirty="0" smtClean="0">
                          <a:effectLst/>
                        </a:rPr>
                        <a:t>gestalten – </a:t>
                      </a:r>
                      <a:r>
                        <a:rPr lang="de-DE" sz="1800" b="1" u="sng" dirty="0" smtClean="0">
                          <a:effectLst/>
                        </a:rPr>
                        <a:t>Handeln</a:t>
                      </a:r>
                      <a:r>
                        <a:rPr lang="de-DE" sz="1800" dirty="0" smtClean="0">
                          <a:effectLst/>
                        </a:rPr>
                        <a:t> </a:t>
                      </a:r>
                      <a:r>
                        <a:rPr lang="de-DE" sz="1800" dirty="0">
                          <a:effectLst/>
                        </a:rPr>
                        <a:t/>
                      </a:r>
                      <a:br>
                        <a:rPr lang="de-DE" sz="1800" dirty="0">
                          <a:effectLst/>
                        </a:rPr>
                      </a:br>
                      <a:r>
                        <a:rPr lang="de-DE" sz="1800" dirty="0">
                          <a:effectLst/>
                        </a:rPr>
                        <a:t>Werben Sie für die Einbeziehung älterer Menschen in die gesellschaftliche Entwicklung sowie den Erfahrungsaustausch und Wissenstransfer zwischen den Generationen. Wählen Sie dazu ein Ihnen als zukunftsweisend erscheinendes Wissensgebiet aus. </a:t>
                      </a:r>
                      <a:endParaRPr lang="de-DE" sz="2400" dirty="0">
                        <a:effectLst/>
                        <a:latin typeface="Calibri"/>
                        <a:ea typeface="Calibri"/>
                        <a:cs typeface="Times New Roman"/>
                      </a:endParaRPr>
                    </a:p>
                  </a:txBody>
                  <a:tcPr marL="31750" marR="31750" marT="31750" marB="31750" anchor="ctr"/>
                </a:tc>
              </a:tr>
              <a:tr h="1350575">
                <a:tc>
                  <a:txBody>
                    <a:bodyPr/>
                    <a:lstStyle/>
                    <a:p>
                      <a:pPr>
                        <a:lnSpc>
                          <a:spcPct val="115000"/>
                        </a:lnSpc>
                      </a:pPr>
                      <a:endParaRPr lang="de-DE" sz="2400" dirty="0">
                        <a:effectLst/>
                        <a:latin typeface="Calibri"/>
                        <a:cs typeface="Times New Roman"/>
                      </a:endParaRPr>
                    </a:p>
                  </a:txBody>
                  <a:tcPr marL="31750" marR="31750" marT="31750" marB="31750">
                    <a:solidFill>
                      <a:schemeClr val="accent4">
                        <a:lumMod val="75000"/>
                      </a:schemeClr>
                    </a:solidFill>
                  </a:tcPr>
                </a:tc>
                <a:tc>
                  <a:txBody>
                    <a:bodyPr/>
                    <a:lstStyle/>
                    <a:p>
                      <a:pPr algn="ctr">
                        <a:lnSpc>
                          <a:spcPct val="115000"/>
                        </a:lnSpc>
                        <a:spcAft>
                          <a:spcPts val="1000"/>
                        </a:spcAft>
                      </a:pPr>
                      <a:r>
                        <a:rPr lang="de-DE" sz="2800" dirty="0">
                          <a:effectLst/>
                        </a:rPr>
                        <a:t>4-3</a:t>
                      </a:r>
                      <a:endParaRPr lang="de-DE" sz="2400" dirty="0">
                        <a:effectLst/>
                        <a:latin typeface="Calibri"/>
                        <a:ea typeface="Calibri"/>
                        <a:cs typeface="Times New Roman"/>
                      </a:endParaRPr>
                    </a:p>
                  </a:txBody>
                  <a:tcPr marL="31750" marR="31750" marT="31750" marB="31750"/>
                </a:tc>
                <a:tc>
                  <a:txBody>
                    <a:bodyPr/>
                    <a:lstStyle/>
                    <a:p>
                      <a:pPr>
                        <a:lnSpc>
                          <a:spcPct val="115000"/>
                        </a:lnSpc>
                        <a:spcAft>
                          <a:spcPts val="1000"/>
                        </a:spcAft>
                      </a:pPr>
                      <a:r>
                        <a:rPr lang="de-DE" sz="1800" dirty="0">
                          <a:effectLst/>
                        </a:rPr>
                        <a:t>Der „</a:t>
                      </a:r>
                      <a:r>
                        <a:rPr lang="de-DE" sz="1800" dirty="0" err="1">
                          <a:effectLst/>
                        </a:rPr>
                        <a:t>Demographiewandler</a:t>
                      </a:r>
                      <a:r>
                        <a:rPr lang="de-DE" sz="1800" dirty="0" smtClean="0">
                          <a:effectLst/>
                        </a:rPr>
                        <a:t>“ -  </a:t>
                      </a:r>
                      <a:r>
                        <a:rPr lang="de-DE" sz="1800" b="1" u="sng" dirty="0" smtClean="0">
                          <a:effectLst/>
                        </a:rPr>
                        <a:t>Produktentwickler</a:t>
                      </a:r>
                      <a:r>
                        <a:rPr lang="de-DE" sz="1800" dirty="0">
                          <a:effectLst/>
                        </a:rPr>
                        <a:t/>
                      </a:r>
                      <a:br>
                        <a:rPr lang="de-DE" sz="1800" dirty="0">
                          <a:effectLst/>
                        </a:rPr>
                      </a:br>
                      <a:r>
                        <a:rPr lang="de-DE" sz="1800" dirty="0">
                          <a:effectLst/>
                        </a:rPr>
                        <a:t>Wenn sich Kunden und deren Bedürfnisse ändern, müssen sich auch die Produkte ändern. Erfinden Sie ein neues Produkt oder verändern Sie ein bestehendes Produkt so, dass es dem demographischen Wandel gerecht wird. </a:t>
                      </a:r>
                      <a:endParaRPr lang="de-DE" sz="2400" dirty="0">
                        <a:effectLst/>
                        <a:latin typeface="Calibri"/>
                        <a:ea typeface="Calibri"/>
                        <a:cs typeface="Times New Roman"/>
                      </a:endParaRPr>
                    </a:p>
                  </a:txBody>
                  <a:tcPr marL="31750" marR="31750" marT="31750" marB="31750" anchor="ctr"/>
                </a:tc>
              </a:tr>
            </a:tbl>
          </a:graphicData>
        </a:graphic>
      </p:graphicFrame>
      <p:sp>
        <p:nvSpPr>
          <p:cNvPr id="4" name="Foliennummernplatzhalter 3"/>
          <p:cNvSpPr>
            <a:spLocks noGrp="1"/>
          </p:cNvSpPr>
          <p:nvPr>
            <p:ph type="sldNum" sz="quarter" idx="12"/>
          </p:nvPr>
        </p:nvSpPr>
        <p:spPr/>
        <p:txBody>
          <a:bodyPr/>
          <a:lstStyle/>
          <a:p>
            <a:fld id="{53B52E4B-4FF6-4FA3-9CB5-0E9EF3EF8D0B}" type="slidenum">
              <a:rPr lang="de-DE" smtClean="0"/>
              <a:pPr/>
              <a:t>3</a:t>
            </a:fld>
            <a:endParaRPr lang="de-DE"/>
          </a:p>
        </p:txBody>
      </p:sp>
      <p:sp>
        <p:nvSpPr>
          <p:cNvPr id="6" name="Titel 1"/>
          <p:cNvSpPr>
            <a:spLocks noGrp="1"/>
          </p:cNvSpPr>
          <p:nvPr>
            <p:ph type="title"/>
          </p:nvPr>
        </p:nvSpPr>
        <p:spPr>
          <a:xfrm>
            <a:off x="457200" y="980728"/>
            <a:ext cx="7643192" cy="436910"/>
          </a:xfrm>
        </p:spPr>
        <p:txBody>
          <a:bodyPr/>
          <a:lstStyle/>
          <a:p>
            <a:r>
              <a:rPr lang="de-DE" b="1" dirty="0" smtClean="0"/>
              <a:t>Themen Oberstufe</a:t>
            </a:r>
            <a:endParaRPr lang="de-DE" b="1" dirty="0"/>
          </a:p>
        </p:txBody>
      </p:sp>
    </p:spTree>
    <p:extLst>
      <p:ext uri="{BB962C8B-B14F-4D97-AF65-F5344CB8AC3E}">
        <p14:creationId xmlns:p14="http://schemas.microsoft.com/office/powerpoint/2010/main" val="2651423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9768343">
            <a:off x="-100654" y="2137356"/>
            <a:ext cx="3826768" cy="724942"/>
          </a:xfrm>
          <a:effectLst>
            <a:glow rad="139700">
              <a:schemeClr val="accent2">
                <a:satMod val="175000"/>
                <a:alpha val="40000"/>
              </a:schemeClr>
            </a:glow>
          </a:effectLst>
        </p:spPr>
        <p:txBody>
          <a:bodyPr/>
          <a:lstStyle/>
          <a:p>
            <a:r>
              <a:rPr lang="de-DE" b="1" u="sng" dirty="0" smtClean="0"/>
              <a:t>Wie war unsere Vorgehensweise?</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4</a:t>
            </a:fld>
            <a:endParaRPr lang="de-DE"/>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207053873"/>
              </p:ext>
            </p:extLst>
          </p:nvPr>
        </p:nvGraphicFramePr>
        <p:xfrm>
          <a:off x="2483768" y="1340768"/>
          <a:ext cx="50405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utoShape 5" descr="Basis"/>
          <p:cNvSpPr>
            <a:spLocks noChangeAspect="1" noChangeArrowheads="1"/>
          </p:cNvSpPr>
          <p:nvPr/>
        </p:nvSpPr>
        <p:spPr bwMode="auto">
          <a:xfrm>
            <a:off x="155575" y="-509588"/>
            <a:ext cx="1162050" cy="106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6235634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9">
                                            <p:graphicEl>
                                              <a:dgm id="{302E1698-BF4F-4845-B31C-0477FF7D7DBE}"/>
                                            </p:graphicEl>
                                          </p:spTgt>
                                        </p:tgtEl>
                                        <p:attrNameLst>
                                          <p:attrName>r</p:attrName>
                                        </p:attrNameLst>
                                      </p:cBhvr>
                                    </p:animRot>
                                    <p:animRot by="-240000">
                                      <p:cBhvr>
                                        <p:cTn id="15" dur="200" fill="hold">
                                          <p:stCondLst>
                                            <p:cond delay="200"/>
                                          </p:stCondLst>
                                        </p:cTn>
                                        <p:tgtEl>
                                          <p:spTgt spid="9">
                                            <p:graphicEl>
                                              <a:dgm id="{302E1698-BF4F-4845-B31C-0477FF7D7DBE}"/>
                                            </p:graphicEl>
                                          </p:spTgt>
                                        </p:tgtEl>
                                        <p:attrNameLst>
                                          <p:attrName>r</p:attrName>
                                        </p:attrNameLst>
                                      </p:cBhvr>
                                    </p:animRot>
                                    <p:animRot by="240000">
                                      <p:cBhvr>
                                        <p:cTn id="16" dur="200" fill="hold">
                                          <p:stCondLst>
                                            <p:cond delay="400"/>
                                          </p:stCondLst>
                                        </p:cTn>
                                        <p:tgtEl>
                                          <p:spTgt spid="9">
                                            <p:graphicEl>
                                              <a:dgm id="{302E1698-BF4F-4845-B31C-0477FF7D7DBE}"/>
                                            </p:graphicEl>
                                          </p:spTgt>
                                        </p:tgtEl>
                                        <p:attrNameLst>
                                          <p:attrName>r</p:attrName>
                                        </p:attrNameLst>
                                      </p:cBhvr>
                                    </p:animRot>
                                    <p:animRot by="-240000">
                                      <p:cBhvr>
                                        <p:cTn id="17" dur="200" fill="hold">
                                          <p:stCondLst>
                                            <p:cond delay="600"/>
                                          </p:stCondLst>
                                        </p:cTn>
                                        <p:tgtEl>
                                          <p:spTgt spid="9">
                                            <p:graphicEl>
                                              <a:dgm id="{302E1698-BF4F-4845-B31C-0477FF7D7DBE}"/>
                                            </p:graphicEl>
                                          </p:spTgt>
                                        </p:tgtEl>
                                        <p:attrNameLst>
                                          <p:attrName>r</p:attrName>
                                        </p:attrNameLst>
                                      </p:cBhvr>
                                    </p:animRot>
                                    <p:animRot by="120000">
                                      <p:cBhvr>
                                        <p:cTn id="18" dur="200" fill="hold">
                                          <p:stCondLst>
                                            <p:cond delay="800"/>
                                          </p:stCondLst>
                                        </p:cTn>
                                        <p:tgtEl>
                                          <p:spTgt spid="9">
                                            <p:graphicEl>
                                              <a:dgm id="{302E1698-BF4F-4845-B31C-0477FF7D7DBE}"/>
                                            </p:graphicEl>
                                          </p:spTgt>
                                        </p:tgtEl>
                                        <p:attrNameLst>
                                          <p:attrName>r</p:attrName>
                                        </p:attrNameLst>
                                      </p:cBhvr>
                                    </p:animRot>
                                  </p:childTnLst>
                                </p:cTn>
                              </p:par>
                              <p:par>
                                <p:cTn id="19" presetID="32" presetClass="emph" presetSubtype="0" fill="hold" grpId="0" nodeType="withEffect">
                                  <p:stCondLst>
                                    <p:cond delay="0"/>
                                  </p:stCondLst>
                                  <p:childTnLst>
                                    <p:animRot by="120000">
                                      <p:cBhvr>
                                        <p:cTn id="20" dur="100" fill="hold">
                                          <p:stCondLst>
                                            <p:cond delay="0"/>
                                          </p:stCondLst>
                                        </p:cTn>
                                        <p:tgtEl>
                                          <p:spTgt spid="9">
                                            <p:graphicEl>
                                              <a:dgm id="{63EEFD84-3A55-4659-A319-39C28B683F6D}"/>
                                            </p:graphicEl>
                                          </p:spTgt>
                                        </p:tgtEl>
                                        <p:attrNameLst>
                                          <p:attrName>r</p:attrName>
                                        </p:attrNameLst>
                                      </p:cBhvr>
                                    </p:animRot>
                                    <p:animRot by="-240000">
                                      <p:cBhvr>
                                        <p:cTn id="21" dur="200" fill="hold">
                                          <p:stCondLst>
                                            <p:cond delay="200"/>
                                          </p:stCondLst>
                                        </p:cTn>
                                        <p:tgtEl>
                                          <p:spTgt spid="9">
                                            <p:graphicEl>
                                              <a:dgm id="{63EEFD84-3A55-4659-A319-39C28B683F6D}"/>
                                            </p:graphicEl>
                                          </p:spTgt>
                                        </p:tgtEl>
                                        <p:attrNameLst>
                                          <p:attrName>r</p:attrName>
                                        </p:attrNameLst>
                                      </p:cBhvr>
                                    </p:animRot>
                                    <p:animRot by="240000">
                                      <p:cBhvr>
                                        <p:cTn id="22" dur="200" fill="hold">
                                          <p:stCondLst>
                                            <p:cond delay="400"/>
                                          </p:stCondLst>
                                        </p:cTn>
                                        <p:tgtEl>
                                          <p:spTgt spid="9">
                                            <p:graphicEl>
                                              <a:dgm id="{63EEFD84-3A55-4659-A319-39C28B683F6D}"/>
                                            </p:graphicEl>
                                          </p:spTgt>
                                        </p:tgtEl>
                                        <p:attrNameLst>
                                          <p:attrName>r</p:attrName>
                                        </p:attrNameLst>
                                      </p:cBhvr>
                                    </p:animRot>
                                    <p:animRot by="-240000">
                                      <p:cBhvr>
                                        <p:cTn id="23" dur="200" fill="hold">
                                          <p:stCondLst>
                                            <p:cond delay="600"/>
                                          </p:stCondLst>
                                        </p:cTn>
                                        <p:tgtEl>
                                          <p:spTgt spid="9">
                                            <p:graphicEl>
                                              <a:dgm id="{63EEFD84-3A55-4659-A319-39C28B683F6D}"/>
                                            </p:graphicEl>
                                          </p:spTgt>
                                        </p:tgtEl>
                                        <p:attrNameLst>
                                          <p:attrName>r</p:attrName>
                                        </p:attrNameLst>
                                      </p:cBhvr>
                                    </p:animRot>
                                    <p:animRot by="120000">
                                      <p:cBhvr>
                                        <p:cTn id="24" dur="200" fill="hold">
                                          <p:stCondLst>
                                            <p:cond delay="800"/>
                                          </p:stCondLst>
                                        </p:cTn>
                                        <p:tgtEl>
                                          <p:spTgt spid="9">
                                            <p:graphicEl>
                                              <a:dgm id="{63EEFD84-3A55-4659-A319-39C28B683F6D}"/>
                                            </p:graphic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9">
                                            <p:graphicEl>
                                              <a:dgm id="{434711AE-5F29-4FFD-80A5-318F6221E79F}"/>
                                            </p:graphicEl>
                                          </p:spTgt>
                                        </p:tgtEl>
                                        <p:attrNameLst>
                                          <p:attrName>r</p:attrName>
                                        </p:attrNameLst>
                                      </p:cBhvr>
                                    </p:animRot>
                                    <p:animRot by="-240000">
                                      <p:cBhvr>
                                        <p:cTn id="29" dur="200" fill="hold">
                                          <p:stCondLst>
                                            <p:cond delay="200"/>
                                          </p:stCondLst>
                                        </p:cTn>
                                        <p:tgtEl>
                                          <p:spTgt spid="9">
                                            <p:graphicEl>
                                              <a:dgm id="{434711AE-5F29-4FFD-80A5-318F6221E79F}"/>
                                            </p:graphicEl>
                                          </p:spTgt>
                                        </p:tgtEl>
                                        <p:attrNameLst>
                                          <p:attrName>r</p:attrName>
                                        </p:attrNameLst>
                                      </p:cBhvr>
                                    </p:animRot>
                                    <p:animRot by="240000">
                                      <p:cBhvr>
                                        <p:cTn id="30" dur="200" fill="hold">
                                          <p:stCondLst>
                                            <p:cond delay="400"/>
                                          </p:stCondLst>
                                        </p:cTn>
                                        <p:tgtEl>
                                          <p:spTgt spid="9">
                                            <p:graphicEl>
                                              <a:dgm id="{434711AE-5F29-4FFD-80A5-318F6221E79F}"/>
                                            </p:graphicEl>
                                          </p:spTgt>
                                        </p:tgtEl>
                                        <p:attrNameLst>
                                          <p:attrName>r</p:attrName>
                                        </p:attrNameLst>
                                      </p:cBhvr>
                                    </p:animRot>
                                    <p:animRot by="-240000">
                                      <p:cBhvr>
                                        <p:cTn id="31" dur="200" fill="hold">
                                          <p:stCondLst>
                                            <p:cond delay="600"/>
                                          </p:stCondLst>
                                        </p:cTn>
                                        <p:tgtEl>
                                          <p:spTgt spid="9">
                                            <p:graphicEl>
                                              <a:dgm id="{434711AE-5F29-4FFD-80A5-318F6221E79F}"/>
                                            </p:graphicEl>
                                          </p:spTgt>
                                        </p:tgtEl>
                                        <p:attrNameLst>
                                          <p:attrName>r</p:attrName>
                                        </p:attrNameLst>
                                      </p:cBhvr>
                                    </p:animRot>
                                    <p:animRot by="120000">
                                      <p:cBhvr>
                                        <p:cTn id="32" dur="200" fill="hold">
                                          <p:stCondLst>
                                            <p:cond delay="800"/>
                                          </p:stCondLst>
                                        </p:cTn>
                                        <p:tgtEl>
                                          <p:spTgt spid="9">
                                            <p:graphicEl>
                                              <a:dgm id="{434711AE-5F29-4FFD-80A5-318F6221E79F}"/>
                                            </p:graphicEl>
                                          </p:spTgt>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9">
                                            <p:graphicEl>
                                              <a:dgm id="{9DC545EB-7DA8-4EBA-BC84-F877483CB5C3}"/>
                                            </p:graphicEl>
                                          </p:spTgt>
                                        </p:tgtEl>
                                        <p:attrNameLst>
                                          <p:attrName>r</p:attrName>
                                        </p:attrNameLst>
                                      </p:cBhvr>
                                    </p:animRot>
                                    <p:animRot by="-240000">
                                      <p:cBhvr>
                                        <p:cTn id="35" dur="200" fill="hold">
                                          <p:stCondLst>
                                            <p:cond delay="200"/>
                                          </p:stCondLst>
                                        </p:cTn>
                                        <p:tgtEl>
                                          <p:spTgt spid="9">
                                            <p:graphicEl>
                                              <a:dgm id="{9DC545EB-7DA8-4EBA-BC84-F877483CB5C3}"/>
                                            </p:graphicEl>
                                          </p:spTgt>
                                        </p:tgtEl>
                                        <p:attrNameLst>
                                          <p:attrName>r</p:attrName>
                                        </p:attrNameLst>
                                      </p:cBhvr>
                                    </p:animRot>
                                    <p:animRot by="240000">
                                      <p:cBhvr>
                                        <p:cTn id="36" dur="200" fill="hold">
                                          <p:stCondLst>
                                            <p:cond delay="400"/>
                                          </p:stCondLst>
                                        </p:cTn>
                                        <p:tgtEl>
                                          <p:spTgt spid="9">
                                            <p:graphicEl>
                                              <a:dgm id="{9DC545EB-7DA8-4EBA-BC84-F877483CB5C3}"/>
                                            </p:graphicEl>
                                          </p:spTgt>
                                        </p:tgtEl>
                                        <p:attrNameLst>
                                          <p:attrName>r</p:attrName>
                                        </p:attrNameLst>
                                      </p:cBhvr>
                                    </p:animRot>
                                    <p:animRot by="-240000">
                                      <p:cBhvr>
                                        <p:cTn id="37" dur="200" fill="hold">
                                          <p:stCondLst>
                                            <p:cond delay="600"/>
                                          </p:stCondLst>
                                        </p:cTn>
                                        <p:tgtEl>
                                          <p:spTgt spid="9">
                                            <p:graphicEl>
                                              <a:dgm id="{9DC545EB-7DA8-4EBA-BC84-F877483CB5C3}"/>
                                            </p:graphicEl>
                                          </p:spTgt>
                                        </p:tgtEl>
                                        <p:attrNameLst>
                                          <p:attrName>r</p:attrName>
                                        </p:attrNameLst>
                                      </p:cBhvr>
                                    </p:animRot>
                                    <p:animRot by="120000">
                                      <p:cBhvr>
                                        <p:cTn id="38" dur="200" fill="hold">
                                          <p:stCondLst>
                                            <p:cond delay="800"/>
                                          </p:stCondLst>
                                        </p:cTn>
                                        <p:tgtEl>
                                          <p:spTgt spid="9">
                                            <p:graphicEl>
                                              <a:dgm id="{9DC545EB-7DA8-4EBA-BC84-F877483CB5C3}"/>
                                            </p:graphic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9">
                                            <p:graphicEl>
                                              <a:dgm id="{49E61F7F-2507-4CC3-B411-1E71B237D334}"/>
                                            </p:graphicEl>
                                          </p:spTgt>
                                        </p:tgtEl>
                                        <p:attrNameLst>
                                          <p:attrName>r</p:attrName>
                                        </p:attrNameLst>
                                      </p:cBhvr>
                                    </p:animRot>
                                    <p:animRot by="-240000">
                                      <p:cBhvr>
                                        <p:cTn id="43" dur="200" fill="hold">
                                          <p:stCondLst>
                                            <p:cond delay="200"/>
                                          </p:stCondLst>
                                        </p:cTn>
                                        <p:tgtEl>
                                          <p:spTgt spid="9">
                                            <p:graphicEl>
                                              <a:dgm id="{49E61F7F-2507-4CC3-B411-1E71B237D334}"/>
                                            </p:graphicEl>
                                          </p:spTgt>
                                        </p:tgtEl>
                                        <p:attrNameLst>
                                          <p:attrName>r</p:attrName>
                                        </p:attrNameLst>
                                      </p:cBhvr>
                                    </p:animRot>
                                    <p:animRot by="240000">
                                      <p:cBhvr>
                                        <p:cTn id="44" dur="200" fill="hold">
                                          <p:stCondLst>
                                            <p:cond delay="400"/>
                                          </p:stCondLst>
                                        </p:cTn>
                                        <p:tgtEl>
                                          <p:spTgt spid="9">
                                            <p:graphicEl>
                                              <a:dgm id="{49E61F7F-2507-4CC3-B411-1E71B237D334}"/>
                                            </p:graphicEl>
                                          </p:spTgt>
                                        </p:tgtEl>
                                        <p:attrNameLst>
                                          <p:attrName>r</p:attrName>
                                        </p:attrNameLst>
                                      </p:cBhvr>
                                    </p:animRot>
                                    <p:animRot by="-240000">
                                      <p:cBhvr>
                                        <p:cTn id="45" dur="200" fill="hold">
                                          <p:stCondLst>
                                            <p:cond delay="600"/>
                                          </p:stCondLst>
                                        </p:cTn>
                                        <p:tgtEl>
                                          <p:spTgt spid="9">
                                            <p:graphicEl>
                                              <a:dgm id="{49E61F7F-2507-4CC3-B411-1E71B237D334}"/>
                                            </p:graphicEl>
                                          </p:spTgt>
                                        </p:tgtEl>
                                        <p:attrNameLst>
                                          <p:attrName>r</p:attrName>
                                        </p:attrNameLst>
                                      </p:cBhvr>
                                    </p:animRot>
                                    <p:animRot by="120000">
                                      <p:cBhvr>
                                        <p:cTn id="46" dur="200" fill="hold">
                                          <p:stCondLst>
                                            <p:cond delay="800"/>
                                          </p:stCondLst>
                                        </p:cTn>
                                        <p:tgtEl>
                                          <p:spTgt spid="9">
                                            <p:graphicEl>
                                              <a:dgm id="{49E61F7F-2507-4CC3-B411-1E71B237D334}"/>
                                            </p:graphicEl>
                                          </p:spTgt>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9">
                                            <p:graphicEl>
                                              <a:dgm id="{33115667-357D-466E-9586-442678CE0237}"/>
                                            </p:graphicEl>
                                          </p:spTgt>
                                        </p:tgtEl>
                                        <p:attrNameLst>
                                          <p:attrName>r</p:attrName>
                                        </p:attrNameLst>
                                      </p:cBhvr>
                                    </p:animRot>
                                    <p:animRot by="-240000">
                                      <p:cBhvr>
                                        <p:cTn id="49" dur="200" fill="hold">
                                          <p:stCondLst>
                                            <p:cond delay="200"/>
                                          </p:stCondLst>
                                        </p:cTn>
                                        <p:tgtEl>
                                          <p:spTgt spid="9">
                                            <p:graphicEl>
                                              <a:dgm id="{33115667-357D-466E-9586-442678CE0237}"/>
                                            </p:graphicEl>
                                          </p:spTgt>
                                        </p:tgtEl>
                                        <p:attrNameLst>
                                          <p:attrName>r</p:attrName>
                                        </p:attrNameLst>
                                      </p:cBhvr>
                                    </p:animRot>
                                    <p:animRot by="240000">
                                      <p:cBhvr>
                                        <p:cTn id="50" dur="200" fill="hold">
                                          <p:stCondLst>
                                            <p:cond delay="400"/>
                                          </p:stCondLst>
                                        </p:cTn>
                                        <p:tgtEl>
                                          <p:spTgt spid="9">
                                            <p:graphicEl>
                                              <a:dgm id="{33115667-357D-466E-9586-442678CE0237}"/>
                                            </p:graphicEl>
                                          </p:spTgt>
                                        </p:tgtEl>
                                        <p:attrNameLst>
                                          <p:attrName>r</p:attrName>
                                        </p:attrNameLst>
                                      </p:cBhvr>
                                    </p:animRot>
                                    <p:animRot by="-240000">
                                      <p:cBhvr>
                                        <p:cTn id="51" dur="200" fill="hold">
                                          <p:stCondLst>
                                            <p:cond delay="600"/>
                                          </p:stCondLst>
                                        </p:cTn>
                                        <p:tgtEl>
                                          <p:spTgt spid="9">
                                            <p:graphicEl>
                                              <a:dgm id="{33115667-357D-466E-9586-442678CE0237}"/>
                                            </p:graphicEl>
                                          </p:spTgt>
                                        </p:tgtEl>
                                        <p:attrNameLst>
                                          <p:attrName>r</p:attrName>
                                        </p:attrNameLst>
                                      </p:cBhvr>
                                    </p:animRot>
                                    <p:animRot by="120000">
                                      <p:cBhvr>
                                        <p:cTn id="52" dur="200" fill="hold">
                                          <p:stCondLst>
                                            <p:cond delay="800"/>
                                          </p:stCondLst>
                                        </p:cTn>
                                        <p:tgtEl>
                                          <p:spTgt spid="9">
                                            <p:graphicEl>
                                              <a:dgm id="{33115667-357D-466E-9586-442678CE0237}"/>
                                            </p:graphic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0" nodeType="clickEffect">
                                  <p:stCondLst>
                                    <p:cond delay="0"/>
                                  </p:stCondLst>
                                  <p:childTnLst>
                                    <p:animRot by="120000">
                                      <p:cBhvr>
                                        <p:cTn id="56" dur="100" fill="hold">
                                          <p:stCondLst>
                                            <p:cond delay="0"/>
                                          </p:stCondLst>
                                        </p:cTn>
                                        <p:tgtEl>
                                          <p:spTgt spid="9">
                                            <p:graphicEl>
                                              <a:dgm id="{3F3E39DC-B9F7-4EAC-A83A-5741C5B4DD65}"/>
                                            </p:graphicEl>
                                          </p:spTgt>
                                        </p:tgtEl>
                                        <p:attrNameLst>
                                          <p:attrName>r</p:attrName>
                                        </p:attrNameLst>
                                      </p:cBhvr>
                                    </p:animRot>
                                    <p:animRot by="-240000">
                                      <p:cBhvr>
                                        <p:cTn id="57" dur="200" fill="hold">
                                          <p:stCondLst>
                                            <p:cond delay="200"/>
                                          </p:stCondLst>
                                        </p:cTn>
                                        <p:tgtEl>
                                          <p:spTgt spid="9">
                                            <p:graphicEl>
                                              <a:dgm id="{3F3E39DC-B9F7-4EAC-A83A-5741C5B4DD65}"/>
                                            </p:graphicEl>
                                          </p:spTgt>
                                        </p:tgtEl>
                                        <p:attrNameLst>
                                          <p:attrName>r</p:attrName>
                                        </p:attrNameLst>
                                      </p:cBhvr>
                                    </p:animRot>
                                    <p:animRot by="240000">
                                      <p:cBhvr>
                                        <p:cTn id="58" dur="200" fill="hold">
                                          <p:stCondLst>
                                            <p:cond delay="400"/>
                                          </p:stCondLst>
                                        </p:cTn>
                                        <p:tgtEl>
                                          <p:spTgt spid="9">
                                            <p:graphicEl>
                                              <a:dgm id="{3F3E39DC-B9F7-4EAC-A83A-5741C5B4DD65}"/>
                                            </p:graphicEl>
                                          </p:spTgt>
                                        </p:tgtEl>
                                        <p:attrNameLst>
                                          <p:attrName>r</p:attrName>
                                        </p:attrNameLst>
                                      </p:cBhvr>
                                    </p:animRot>
                                    <p:animRot by="-240000">
                                      <p:cBhvr>
                                        <p:cTn id="59" dur="200" fill="hold">
                                          <p:stCondLst>
                                            <p:cond delay="600"/>
                                          </p:stCondLst>
                                        </p:cTn>
                                        <p:tgtEl>
                                          <p:spTgt spid="9">
                                            <p:graphicEl>
                                              <a:dgm id="{3F3E39DC-B9F7-4EAC-A83A-5741C5B4DD65}"/>
                                            </p:graphicEl>
                                          </p:spTgt>
                                        </p:tgtEl>
                                        <p:attrNameLst>
                                          <p:attrName>r</p:attrName>
                                        </p:attrNameLst>
                                      </p:cBhvr>
                                    </p:animRot>
                                    <p:animRot by="120000">
                                      <p:cBhvr>
                                        <p:cTn id="60" dur="200" fill="hold">
                                          <p:stCondLst>
                                            <p:cond delay="800"/>
                                          </p:stCondLst>
                                        </p:cTn>
                                        <p:tgtEl>
                                          <p:spTgt spid="9">
                                            <p:graphicEl>
                                              <a:dgm id="{3F3E39DC-B9F7-4EAC-A83A-5741C5B4DD65}"/>
                                            </p:graphicEl>
                                          </p:spTgt>
                                        </p:tgtEl>
                                        <p:attrNameLst>
                                          <p:attrName>r</p:attrName>
                                        </p:attrNameLst>
                                      </p:cBhvr>
                                    </p:animRot>
                                  </p:childTnLst>
                                </p:cTn>
                              </p:par>
                              <p:par>
                                <p:cTn id="61" presetID="32" presetClass="emph" presetSubtype="0" fill="hold" grpId="0" nodeType="withEffect">
                                  <p:stCondLst>
                                    <p:cond delay="0"/>
                                  </p:stCondLst>
                                  <p:childTnLst>
                                    <p:animRot by="120000">
                                      <p:cBhvr>
                                        <p:cTn id="62" dur="100" fill="hold">
                                          <p:stCondLst>
                                            <p:cond delay="0"/>
                                          </p:stCondLst>
                                        </p:cTn>
                                        <p:tgtEl>
                                          <p:spTgt spid="9">
                                            <p:graphicEl>
                                              <a:dgm id="{A57D9840-DAB1-4D62-B714-556E4018C74C}"/>
                                            </p:graphicEl>
                                          </p:spTgt>
                                        </p:tgtEl>
                                        <p:attrNameLst>
                                          <p:attrName>r</p:attrName>
                                        </p:attrNameLst>
                                      </p:cBhvr>
                                    </p:animRot>
                                    <p:animRot by="-240000">
                                      <p:cBhvr>
                                        <p:cTn id="63" dur="200" fill="hold">
                                          <p:stCondLst>
                                            <p:cond delay="200"/>
                                          </p:stCondLst>
                                        </p:cTn>
                                        <p:tgtEl>
                                          <p:spTgt spid="9">
                                            <p:graphicEl>
                                              <a:dgm id="{A57D9840-DAB1-4D62-B714-556E4018C74C}"/>
                                            </p:graphicEl>
                                          </p:spTgt>
                                        </p:tgtEl>
                                        <p:attrNameLst>
                                          <p:attrName>r</p:attrName>
                                        </p:attrNameLst>
                                      </p:cBhvr>
                                    </p:animRot>
                                    <p:animRot by="240000">
                                      <p:cBhvr>
                                        <p:cTn id="64" dur="200" fill="hold">
                                          <p:stCondLst>
                                            <p:cond delay="400"/>
                                          </p:stCondLst>
                                        </p:cTn>
                                        <p:tgtEl>
                                          <p:spTgt spid="9">
                                            <p:graphicEl>
                                              <a:dgm id="{A57D9840-DAB1-4D62-B714-556E4018C74C}"/>
                                            </p:graphicEl>
                                          </p:spTgt>
                                        </p:tgtEl>
                                        <p:attrNameLst>
                                          <p:attrName>r</p:attrName>
                                        </p:attrNameLst>
                                      </p:cBhvr>
                                    </p:animRot>
                                    <p:animRot by="-240000">
                                      <p:cBhvr>
                                        <p:cTn id="65" dur="200" fill="hold">
                                          <p:stCondLst>
                                            <p:cond delay="600"/>
                                          </p:stCondLst>
                                        </p:cTn>
                                        <p:tgtEl>
                                          <p:spTgt spid="9">
                                            <p:graphicEl>
                                              <a:dgm id="{A57D9840-DAB1-4D62-B714-556E4018C74C}"/>
                                            </p:graphicEl>
                                          </p:spTgt>
                                        </p:tgtEl>
                                        <p:attrNameLst>
                                          <p:attrName>r</p:attrName>
                                        </p:attrNameLst>
                                      </p:cBhvr>
                                    </p:animRot>
                                    <p:animRot by="120000">
                                      <p:cBhvr>
                                        <p:cTn id="66" dur="200" fill="hold">
                                          <p:stCondLst>
                                            <p:cond delay="800"/>
                                          </p:stCondLst>
                                        </p:cTn>
                                        <p:tgtEl>
                                          <p:spTgt spid="9">
                                            <p:graphicEl>
                                              <a:dgm id="{A57D9840-DAB1-4D62-B714-556E4018C74C}"/>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lstStyle/>
          <a:p>
            <a:r>
              <a:rPr lang="de-DE" b="1" dirty="0" smtClean="0"/>
              <a:t>Überblick der Projekte</a:t>
            </a:r>
            <a:endParaRPr lang="de-DE" b="1"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5</a:t>
            </a:fld>
            <a:endParaRPr lang="de-DE"/>
          </a:p>
        </p:txBody>
      </p:sp>
      <p:graphicFrame>
        <p:nvGraphicFramePr>
          <p:cNvPr id="5" name="Inhaltsplatzhalter 8"/>
          <p:cNvGraphicFramePr>
            <a:graphicFrameLocks/>
          </p:cNvGraphicFramePr>
          <p:nvPr>
            <p:extLst>
              <p:ext uri="{D42A27DB-BD31-4B8C-83A1-F6EECF244321}">
                <p14:modId xmlns:p14="http://schemas.microsoft.com/office/powerpoint/2010/main" val="161723394"/>
              </p:ext>
            </p:extLst>
          </p:nvPr>
        </p:nvGraphicFramePr>
        <p:xfrm>
          <a:off x="0" y="1484784"/>
          <a:ext cx="896448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1106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07914"/>
            <a:ext cx="7643192" cy="436910"/>
          </a:xfrm>
        </p:spPr>
        <p:txBody>
          <a:bodyPr/>
          <a:lstStyle/>
          <a:p>
            <a:r>
              <a:rPr lang="de-DE" sz="4000" b="1" dirty="0" smtClean="0"/>
              <a:t>Anerkennungspreis</a:t>
            </a:r>
            <a:r>
              <a:rPr lang="de-DE" sz="4000" dirty="0" smtClean="0"/>
              <a:t> </a:t>
            </a:r>
            <a:r>
              <a:rPr lang="de-DE" dirty="0" smtClean="0"/>
              <a:t>2012 </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6</a:t>
            </a:fld>
            <a:endParaRPr lang="de-DE"/>
          </a:p>
        </p:txBody>
      </p:sp>
      <p:sp>
        <p:nvSpPr>
          <p:cNvPr id="10" name="Textfeld 9"/>
          <p:cNvSpPr txBox="1"/>
          <p:nvPr/>
        </p:nvSpPr>
        <p:spPr>
          <a:xfrm>
            <a:off x="2319199" y="2097954"/>
            <a:ext cx="5388591" cy="584775"/>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de-DE" sz="3200" dirty="0" smtClean="0"/>
              <a:t>Kochen Jung und Alt - Inklusion</a:t>
            </a:r>
            <a:endParaRPr lang="de-DE" sz="3200" dirty="0"/>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2920866652"/>
              </p:ext>
            </p:extLst>
          </p:nvPr>
        </p:nvGraphicFramePr>
        <p:xfrm>
          <a:off x="1115616" y="2924944"/>
          <a:ext cx="5205040" cy="2569715"/>
        </p:xfrm>
        <a:graphic>
          <a:graphicData uri="http://schemas.openxmlformats.org/drawingml/2006/table">
            <a:tbl>
              <a:tblPr>
                <a:tableStyleId>{5C22544A-7EE6-4342-B048-85BDC9FD1C3A}</a:tableStyleId>
              </a:tblPr>
              <a:tblGrid>
                <a:gridCol w="2814971"/>
                <a:gridCol w="2390069"/>
              </a:tblGrid>
              <a:tr h="513943">
                <a:tc>
                  <a:txBody>
                    <a:bodyPr/>
                    <a:lstStyle/>
                    <a:p>
                      <a:pPr algn="l" fontAlgn="b"/>
                      <a:r>
                        <a:rPr lang="de-DE" sz="3200" u="none" strike="noStrike">
                          <a:effectLst/>
                        </a:rPr>
                        <a:t>Böhme</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Jacqueline</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Dillenberger</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Jan-Niklas</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Dincer</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Mert</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Schöneberger</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a:effectLst/>
                        </a:rPr>
                        <a:t>Kirsten</a:t>
                      </a:r>
                      <a:endParaRPr lang="de-DE" sz="3200" b="0" i="0" u="none" strike="noStrike">
                        <a:solidFill>
                          <a:srgbClr val="000000"/>
                        </a:solidFill>
                        <a:effectLst/>
                        <a:latin typeface="Arial"/>
                      </a:endParaRPr>
                    </a:p>
                  </a:txBody>
                  <a:tcPr marL="6350" marR="6350" marT="6350" marB="0" anchor="b"/>
                </a:tc>
              </a:tr>
              <a:tr h="513943">
                <a:tc>
                  <a:txBody>
                    <a:bodyPr/>
                    <a:lstStyle/>
                    <a:p>
                      <a:pPr algn="l" fontAlgn="b"/>
                      <a:r>
                        <a:rPr lang="de-DE" sz="3200" u="none" strike="noStrike">
                          <a:effectLst/>
                        </a:rPr>
                        <a:t>Stibani</a:t>
                      </a:r>
                      <a:endParaRPr lang="de-DE" sz="3200" b="0" i="0" u="none" strike="noStrike">
                        <a:solidFill>
                          <a:srgbClr val="000000"/>
                        </a:solidFill>
                        <a:effectLst/>
                        <a:latin typeface="Arial"/>
                      </a:endParaRPr>
                    </a:p>
                  </a:txBody>
                  <a:tcPr marL="6350" marR="6350" marT="6350" marB="0" anchor="b"/>
                </a:tc>
                <a:tc>
                  <a:txBody>
                    <a:bodyPr/>
                    <a:lstStyle/>
                    <a:p>
                      <a:pPr algn="l" fontAlgn="b"/>
                      <a:r>
                        <a:rPr lang="de-DE" sz="3200" u="none" strike="noStrike" dirty="0">
                          <a:effectLst/>
                        </a:rPr>
                        <a:t>Tristan</a:t>
                      </a:r>
                      <a:endParaRPr lang="de-DE" sz="3200" b="0" i="0" u="none" strike="noStrike" dirty="0">
                        <a:solidFill>
                          <a:srgbClr val="000000"/>
                        </a:solidFill>
                        <a:effectLst/>
                        <a:latin typeface="Arial"/>
                      </a:endParaRPr>
                    </a:p>
                  </a:txBody>
                  <a:tcPr marL="6350" marR="6350" marT="6350" marB="0" anchor="b"/>
                </a:tc>
              </a:tr>
            </a:tbl>
          </a:graphicData>
        </a:graphic>
      </p:graphicFrame>
      <p:sp>
        <p:nvSpPr>
          <p:cNvPr id="13" name="Textfeld 12"/>
          <p:cNvSpPr txBox="1"/>
          <p:nvPr/>
        </p:nvSpPr>
        <p:spPr>
          <a:xfrm>
            <a:off x="3666666" y="5517232"/>
            <a:ext cx="4032448" cy="1077218"/>
          </a:xfrm>
          <a:prstGeom prst="rect">
            <a:avLst/>
          </a:prstGeom>
          <a:gradFill flip="none" rotWithShape="1">
            <a:path path="circle">
              <a:fillToRect l="100000" t="100000"/>
            </a:path>
            <a:tileRect r="-100000" b="-100000"/>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de-DE" sz="3200" dirty="0" smtClean="0"/>
              <a:t>Herzlichen Glückwunsch!</a:t>
            </a:r>
            <a:endParaRPr lang="de-DE" sz="3200" dirty="0"/>
          </a:p>
        </p:txBody>
      </p:sp>
    </p:spTree>
    <p:extLst>
      <p:ext uri="{BB962C8B-B14F-4D97-AF65-F5344CB8AC3E}">
        <p14:creationId xmlns:p14="http://schemas.microsoft.com/office/powerpoint/2010/main" val="1254509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015" y="980728"/>
            <a:ext cx="6084169" cy="720080"/>
          </a:xfrm>
        </p:spPr>
        <p:txBody>
          <a:bodyPr/>
          <a:lstStyle/>
          <a:p>
            <a:r>
              <a:rPr lang="de-DE" b="1" dirty="0" smtClean="0"/>
              <a:t>Landessieger 2012 </a:t>
            </a:r>
            <a:endParaRPr lang="de-DE" b="1"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7</a:t>
            </a:fld>
            <a:endParaRPr lang="de-DE"/>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91989088"/>
              </p:ext>
            </p:extLst>
          </p:nvPr>
        </p:nvGraphicFramePr>
        <p:xfrm>
          <a:off x="6300192" y="935583"/>
          <a:ext cx="2664296" cy="5805785"/>
        </p:xfrm>
        <a:graphic>
          <a:graphicData uri="http://schemas.openxmlformats.org/drawingml/2006/table">
            <a:tbl>
              <a:tblPr>
                <a:tableStyleId>{5C22544A-7EE6-4342-B048-85BDC9FD1C3A}</a:tableStyleId>
              </a:tblPr>
              <a:tblGrid>
                <a:gridCol w="1728192"/>
                <a:gridCol w="936104"/>
              </a:tblGrid>
              <a:tr h="273925">
                <a:tc>
                  <a:txBody>
                    <a:bodyPr/>
                    <a:lstStyle/>
                    <a:p>
                      <a:pPr algn="l" fontAlgn="b"/>
                      <a:r>
                        <a:rPr lang="de-DE" sz="1600" u="none" strike="noStrike" dirty="0">
                          <a:effectLst/>
                        </a:rPr>
                        <a:t>Böcher</a:t>
                      </a:r>
                      <a:endParaRPr lang="de-DE" sz="1600" b="0" i="0" u="none" strike="noStrike" dirty="0">
                        <a:solidFill>
                          <a:srgbClr val="000000"/>
                        </a:solidFill>
                        <a:effectLst/>
                        <a:latin typeface="Arial"/>
                      </a:endParaRPr>
                    </a:p>
                  </a:txBody>
                  <a:tcPr marL="6158" marR="6158" marT="6158" marB="0" anchor="b"/>
                </a:tc>
                <a:tc>
                  <a:txBody>
                    <a:bodyPr/>
                    <a:lstStyle/>
                    <a:p>
                      <a:pPr algn="l" fontAlgn="b"/>
                      <a:r>
                        <a:rPr lang="de-DE" sz="1600" u="none" strike="noStrike">
                          <a:effectLst/>
                        </a:rPr>
                        <a:t>Samira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Diehl</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Lisa-Marie</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Erwe</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Alisa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Fibicher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Tobias</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Glaser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Louisa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dirty="0">
                          <a:effectLst/>
                        </a:rPr>
                        <a:t>Heinen</a:t>
                      </a:r>
                      <a:endParaRPr lang="de-DE" sz="1600" b="0" i="0" u="none" strike="noStrike" dirty="0">
                        <a:solidFill>
                          <a:srgbClr val="000000"/>
                        </a:solidFill>
                        <a:effectLst/>
                        <a:latin typeface="Arial"/>
                      </a:endParaRPr>
                    </a:p>
                  </a:txBody>
                  <a:tcPr marL="6158" marR="6158" marT="6158" marB="0" anchor="b"/>
                </a:tc>
                <a:tc>
                  <a:txBody>
                    <a:bodyPr/>
                    <a:lstStyle/>
                    <a:p>
                      <a:pPr algn="l" fontAlgn="b"/>
                      <a:r>
                        <a:rPr lang="de-DE" sz="1600" u="none" strike="noStrike">
                          <a:effectLst/>
                        </a:rPr>
                        <a:t>Isabel</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Jahn</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Tobias</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Kaminsky</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Eva-Florina</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Klapproth</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Sarah</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Lockl</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Alexandra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dirty="0">
                          <a:effectLst/>
                        </a:rPr>
                        <a:t>Malinowsky</a:t>
                      </a:r>
                      <a:endParaRPr lang="de-DE" sz="1600" b="0" i="0" u="none" strike="noStrike" dirty="0">
                        <a:solidFill>
                          <a:srgbClr val="000000"/>
                        </a:solidFill>
                        <a:effectLst/>
                        <a:latin typeface="Arial"/>
                      </a:endParaRPr>
                    </a:p>
                  </a:txBody>
                  <a:tcPr marL="6158" marR="6158" marT="6158" marB="0" anchor="b"/>
                </a:tc>
                <a:tc>
                  <a:txBody>
                    <a:bodyPr/>
                    <a:lstStyle/>
                    <a:p>
                      <a:pPr algn="l" fontAlgn="b"/>
                      <a:r>
                        <a:rPr lang="de-DE" sz="1600" u="none" strike="noStrike">
                          <a:effectLst/>
                        </a:rPr>
                        <a:t>Tassilo </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Mallm Povenz</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Hannah</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Müller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Rico</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Olschewski</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err="1">
                          <a:effectLst/>
                        </a:rPr>
                        <a:t>Fabiana</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Reichwein</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Julia</a:t>
                      </a:r>
                      <a:endParaRPr lang="de-DE" sz="1600" b="0" i="0" u="none" strike="noStrike">
                        <a:solidFill>
                          <a:srgbClr val="000000"/>
                        </a:solidFill>
                        <a:effectLst/>
                        <a:latin typeface="Arial"/>
                      </a:endParaRPr>
                    </a:p>
                  </a:txBody>
                  <a:tcPr marL="6158" marR="6158" marT="6158" marB="0" anchor="b"/>
                </a:tc>
              </a:tr>
              <a:tr h="327285">
                <a:tc>
                  <a:txBody>
                    <a:bodyPr/>
                    <a:lstStyle/>
                    <a:p>
                      <a:pPr algn="l" fontAlgn="b"/>
                      <a:r>
                        <a:rPr lang="de-DE" sz="1600" u="none" strike="noStrike">
                          <a:effectLst/>
                        </a:rPr>
                        <a:t>Schmidt-Schermuly</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Sofie</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Söhn</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Nicola</a:t>
                      </a:r>
                      <a:endParaRPr lang="de-DE" sz="1600" b="0" i="0" u="none" strike="noStrike" dirty="0">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Thiel</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Ricarda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Viereck</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Julian</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Voß</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a:effectLst/>
                        </a:rPr>
                        <a:t>Lisa</a:t>
                      </a:r>
                      <a:endParaRPr lang="de-DE" sz="1600" b="0" i="0" u="none" strike="noStrike">
                        <a:solidFill>
                          <a:srgbClr val="000000"/>
                        </a:solidFill>
                        <a:effectLst/>
                        <a:latin typeface="Arial"/>
                      </a:endParaRPr>
                    </a:p>
                  </a:txBody>
                  <a:tcPr marL="6158" marR="6158" marT="6158" marB="0" anchor="b"/>
                </a:tc>
              </a:tr>
              <a:tr h="273925">
                <a:tc>
                  <a:txBody>
                    <a:bodyPr/>
                    <a:lstStyle/>
                    <a:p>
                      <a:pPr algn="l" fontAlgn="b"/>
                      <a:r>
                        <a:rPr lang="de-DE" sz="1600" u="none" strike="noStrike">
                          <a:effectLst/>
                        </a:rPr>
                        <a:t>Weyer</a:t>
                      </a:r>
                      <a:endParaRPr lang="de-DE" sz="1600" b="0" i="0" u="none" strike="noStrike">
                        <a:solidFill>
                          <a:srgbClr val="000000"/>
                        </a:solidFill>
                        <a:effectLst/>
                        <a:latin typeface="Arial"/>
                      </a:endParaRPr>
                    </a:p>
                  </a:txBody>
                  <a:tcPr marL="6158" marR="6158" marT="6158" marB="0" anchor="b"/>
                </a:tc>
                <a:tc>
                  <a:txBody>
                    <a:bodyPr/>
                    <a:lstStyle/>
                    <a:p>
                      <a:pPr algn="l" fontAlgn="b"/>
                      <a:r>
                        <a:rPr lang="de-DE" sz="1600" u="none" strike="noStrike" dirty="0">
                          <a:effectLst/>
                        </a:rPr>
                        <a:t>Felix</a:t>
                      </a:r>
                      <a:endParaRPr lang="de-DE" sz="1600" b="0" i="0" u="none" strike="noStrike" dirty="0">
                        <a:solidFill>
                          <a:srgbClr val="000000"/>
                        </a:solidFill>
                        <a:effectLst/>
                        <a:latin typeface="Arial"/>
                      </a:endParaRPr>
                    </a:p>
                  </a:txBody>
                  <a:tcPr marL="6158" marR="6158" marT="6158" marB="0" anchor="b"/>
                </a:tc>
              </a:tr>
            </a:tbl>
          </a:graphicData>
        </a:graphic>
      </p:graphicFrame>
      <p:sp>
        <p:nvSpPr>
          <p:cNvPr id="7" name="Rectangle 2"/>
          <p:cNvSpPr>
            <a:spLocks noChangeArrowheads="1"/>
          </p:cNvSpPr>
          <p:nvPr/>
        </p:nvSpPr>
        <p:spPr bwMode="auto">
          <a:xfrm>
            <a:off x="395536" y="1785590"/>
            <a:ext cx="46805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31.01.2012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Oma und Opa gehören zur Familie</a:t>
            </a:r>
            <a:endParaRPr kumimoji="0" lang="de-DE"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157762" y="6331386"/>
            <a:ext cx="4558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Das Schülerprojekt "Jung und alt in Aktion" brachte Kinder und Senioren zusammen. Foto: Klöppel</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rintfunctions" descr="Das Schülerprojekt "/>
          <p:cNvPicPr/>
          <p:nvPr/>
        </p:nvPicPr>
        <p:blipFill>
          <a:blip r:embed="rId2">
            <a:extLst>
              <a:ext uri="{28A0092B-C50C-407E-A947-70E740481C1C}">
                <a14:useLocalDpi xmlns:a14="http://schemas.microsoft.com/office/drawing/2010/main" val="0"/>
              </a:ext>
            </a:extLst>
          </a:blip>
          <a:srcRect/>
          <a:stretch>
            <a:fillRect/>
          </a:stretch>
        </p:blipFill>
        <p:spPr bwMode="auto">
          <a:xfrm>
            <a:off x="35496" y="2348881"/>
            <a:ext cx="5976664" cy="3888432"/>
          </a:xfrm>
          <a:prstGeom prst="rect">
            <a:avLst/>
          </a:prstGeom>
          <a:noFill/>
          <a:ln>
            <a:noFill/>
          </a:ln>
        </p:spPr>
      </p:pic>
    </p:spTree>
    <p:extLst>
      <p:ext uri="{BB962C8B-B14F-4D97-AF65-F5344CB8AC3E}">
        <p14:creationId xmlns:p14="http://schemas.microsoft.com/office/powerpoint/2010/main" val="273223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96752"/>
            <a:ext cx="7643192" cy="436910"/>
          </a:xfrm>
        </p:spPr>
        <p:txBody>
          <a:bodyPr/>
          <a:lstStyle/>
          <a:p>
            <a:r>
              <a:rPr lang="de-DE" sz="3200" b="1" dirty="0" smtClean="0"/>
              <a:t>Bundessieger 2012 </a:t>
            </a:r>
            <a:endParaRPr lang="de-DE" sz="3200" b="1"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8</a:t>
            </a:fld>
            <a:endParaRPr lang="de-DE"/>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659558669"/>
              </p:ext>
            </p:extLst>
          </p:nvPr>
        </p:nvGraphicFramePr>
        <p:xfrm>
          <a:off x="6012160" y="4674210"/>
          <a:ext cx="2520280" cy="554990"/>
        </p:xfrm>
        <a:graphic>
          <a:graphicData uri="http://schemas.openxmlformats.org/drawingml/2006/table">
            <a:tbl>
              <a:tblPr>
                <a:tableStyleId>{5C22544A-7EE6-4342-B048-85BDC9FD1C3A}</a:tableStyleId>
              </a:tblPr>
              <a:tblGrid>
                <a:gridCol w="1326463"/>
                <a:gridCol w="1193817"/>
              </a:tblGrid>
              <a:tr h="260350">
                <a:tc>
                  <a:txBody>
                    <a:bodyPr/>
                    <a:lstStyle/>
                    <a:p>
                      <a:pPr algn="l" fontAlgn="b"/>
                      <a:r>
                        <a:rPr lang="de-DE" sz="3600" u="none" strike="noStrike" dirty="0">
                          <a:effectLst/>
                        </a:rPr>
                        <a:t>Weber</a:t>
                      </a:r>
                      <a:endParaRPr lang="de-DE" sz="3600" b="0" i="0" u="none" strike="noStrike" dirty="0">
                        <a:solidFill>
                          <a:srgbClr val="000000"/>
                        </a:solidFill>
                        <a:effectLst/>
                        <a:latin typeface="Arial"/>
                      </a:endParaRPr>
                    </a:p>
                  </a:txBody>
                  <a:tcPr marL="6350" marR="6350" marT="6350" marB="0" anchor="b"/>
                </a:tc>
                <a:tc>
                  <a:txBody>
                    <a:bodyPr/>
                    <a:lstStyle/>
                    <a:p>
                      <a:pPr algn="l" fontAlgn="b"/>
                      <a:r>
                        <a:rPr lang="de-DE" sz="3600" u="none" strike="noStrike" dirty="0">
                          <a:effectLst/>
                        </a:rPr>
                        <a:t>Lisa</a:t>
                      </a:r>
                      <a:endParaRPr lang="de-DE" sz="3600" b="0" i="0" u="none" strike="noStrike" dirty="0">
                        <a:solidFill>
                          <a:srgbClr val="000000"/>
                        </a:solidFill>
                        <a:effectLst/>
                        <a:latin typeface="Arial"/>
                      </a:endParaRPr>
                    </a:p>
                  </a:txBody>
                  <a:tcPr marL="6350" marR="6350" marT="6350" marB="0" anchor="b"/>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661413529"/>
              </p:ext>
            </p:extLst>
          </p:nvPr>
        </p:nvGraphicFramePr>
        <p:xfrm>
          <a:off x="5076056" y="3975205"/>
          <a:ext cx="3528392" cy="554990"/>
        </p:xfrm>
        <a:graphic>
          <a:graphicData uri="http://schemas.openxmlformats.org/drawingml/2006/table">
            <a:tbl>
              <a:tblPr>
                <a:tableStyleId>{5C22544A-7EE6-4342-B048-85BDC9FD1C3A}</a:tableStyleId>
              </a:tblPr>
              <a:tblGrid>
                <a:gridCol w="1800200"/>
                <a:gridCol w="1728192"/>
              </a:tblGrid>
              <a:tr h="432048">
                <a:tc>
                  <a:txBody>
                    <a:bodyPr/>
                    <a:lstStyle/>
                    <a:p>
                      <a:pPr algn="l" fontAlgn="b"/>
                      <a:r>
                        <a:rPr lang="de-DE" sz="3600" u="none" strike="noStrike" dirty="0">
                          <a:effectLst/>
                        </a:rPr>
                        <a:t>Schubert</a:t>
                      </a:r>
                      <a:endParaRPr lang="de-DE" sz="3600" b="0" i="0" u="none" strike="noStrike" dirty="0">
                        <a:solidFill>
                          <a:srgbClr val="000000"/>
                        </a:solidFill>
                        <a:effectLst/>
                        <a:latin typeface="Arial"/>
                      </a:endParaRPr>
                    </a:p>
                  </a:txBody>
                  <a:tcPr marL="6350" marR="6350" marT="6350" marB="0" anchor="b"/>
                </a:tc>
                <a:tc>
                  <a:txBody>
                    <a:bodyPr/>
                    <a:lstStyle/>
                    <a:p>
                      <a:pPr algn="l" fontAlgn="b"/>
                      <a:r>
                        <a:rPr lang="de-DE" sz="3600" u="none" strike="noStrike" dirty="0">
                          <a:effectLst/>
                        </a:rPr>
                        <a:t>Rebecca</a:t>
                      </a:r>
                      <a:endParaRPr lang="de-DE" sz="3600" b="0" i="0" u="none" strike="noStrike" dirty="0">
                        <a:solidFill>
                          <a:srgbClr val="000000"/>
                        </a:solidFill>
                        <a:effectLst/>
                        <a:latin typeface="Arial"/>
                      </a:endParaRPr>
                    </a:p>
                  </a:txBody>
                  <a:tcPr marL="6350" marR="6350" marT="6350" marB="0" anchor="b"/>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019572729"/>
              </p:ext>
            </p:extLst>
          </p:nvPr>
        </p:nvGraphicFramePr>
        <p:xfrm>
          <a:off x="5580112" y="3255124"/>
          <a:ext cx="2952328" cy="554990"/>
        </p:xfrm>
        <a:graphic>
          <a:graphicData uri="http://schemas.openxmlformats.org/drawingml/2006/table">
            <a:tbl>
              <a:tblPr>
                <a:tableStyleId>{5C22544A-7EE6-4342-B048-85BDC9FD1C3A}</a:tableStyleId>
              </a:tblPr>
              <a:tblGrid>
                <a:gridCol w="1687045"/>
                <a:gridCol w="1265283"/>
              </a:tblGrid>
              <a:tr h="260350">
                <a:tc>
                  <a:txBody>
                    <a:bodyPr/>
                    <a:lstStyle/>
                    <a:p>
                      <a:pPr algn="l" fontAlgn="b"/>
                      <a:r>
                        <a:rPr lang="de-DE" sz="3600" u="none" strike="noStrike" dirty="0">
                          <a:effectLst/>
                        </a:rPr>
                        <a:t>Börner</a:t>
                      </a:r>
                      <a:endParaRPr lang="de-DE" sz="3600" b="0" i="0" u="none" strike="noStrike" dirty="0">
                        <a:solidFill>
                          <a:srgbClr val="000000"/>
                        </a:solidFill>
                        <a:effectLst/>
                        <a:latin typeface="Arial"/>
                      </a:endParaRPr>
                    </a:p>
                  </a:txBody>
                  <a:tcPr marL="6350" marR="6350" marT="6350" marB="0" anchor="b"/>
                </a:tc>
                <a:tc>
                  <a:txBody>
                    <a:bodyPr/>
                    <a:lstStyle/>
                    <a:p>
                      <a:pPr algn="l" fontAlgn="b"/>
                      <a:r>
                        <a:rPr lang="de-DE" sz="3600" u="none" strike="noStrike" dirty="0">
                          <a:effectLst/>
                        </a:rPr>
                        <a:t>Maike</a:t>
                      </a:r>
                      <a:endParaRPr lang="de-DE" sz="3600" b="0" i="0" u="none" strike="noStrike" dirty="0">
                        <a:solidFill>
                          <a:srgbClr val="000000"/>
                        </a:solidFill>
                        <a:effectLst/>
                        <a:latin typeface="Arial"/>
                      </a:endParaRPr>
                    </a:p>
                  </a:txBody>
                  <a:tcPr marL="6350" marR="6350" marT="6350" marB="0" anchor="b"/>
                </a:tc>
              </a:tr>
            </a:tbl>
          </a:graphicData>
        </a:graphic>
      </p:graphicFrame>
      <p:sp>
        <p:nvSpPr>
          <p:cNvPr id="8" name="Rechteck 7"/>
          <p:cNvSpPr/>
          <p:nvPr/>
        </p:nvSpPr>
        <p:spPr>
          <a:xfrm>
            <a:off x="2843808" y="5517232"/>
            <a:ext cx="6048672"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de-DE" sz="2400" dirty="0"/>
              <a:t>Preis </a:t>
            </a:r>
          </a:p>
          <a:p>
            <a:r>
              <a:rPr lang="de-DE" sz="2400" dirty="0" smtClean="0"/>
              <a:t>3 </a:t>
            </a:r>
            <a:r>
              <a:rPr lang="de-DE" sz="2400" dirty="0"/>
              <a:t>Tage </a:t>
            </a:r>
            <a:r>
              <a:rPr lang="de-DE" sz="2400" dirty="0" smtClean="0"/>
              <a:t>Berlin sowie Teilnahme am "Tag </a:t>
            </a:r>
            <a:r>
              <a:rPr lang="de-DE" sz="2400" dirty="0"/>
              <a:t>der Talente" </a:t>
            </a:r>
            <a:r>
              <a:rPr lang="de-DE" sz="2400" dirty="0" smtClean="0"/>
              <a:t>+ </a:t>
            </a:r>
            <a:r>
              <a:rPr lang="de-DE" sz="2400" dirty="0"/>
              <a:t>235,- €</a:t>
            </a:r>
          </a:p>
        </p:txBody>
      </p:sp>
      <p:pic>
        <p:nvPicPr>
          <p:cNvPr id="9217" name="Picture 1" descr="C:\Users\Gawinski\Pictures\2012-06-20 Handy\Handy 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09415"/>
            <a:ext cx="4072366" cy="282803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0" y="4632206"/>
            <a:ext cx="5155579" cy="738664"/>
          </a:xfrm>
          <a:prstGeom prst="rect">
            <a:avLst/>
          </a:prstGeom>
          <a:solidFill>
            <a:schemeClr val="bg1"/>
          </a:solidFill>
        </p:spPr>
        <p:txBody>
          <a:bodyPr wrap="none" rtlCol="0">
            <a:spAutoFit/>
          </a:bodyPr>
          <a:lstStyle/>
          <a:p>
            <a:r>
              <a:rPr lang="de-DE" sz="1400" dirty="0" smtClean="0"/>
              <a:t>Bundessiegerehrung in Darmstadt – 15.06.2012</a:t>
            </a:r>
          </a:p>
          <a:p>
            <a:r>
              <a:rPr lang="de-DE" sz="1400" dirty="0" smtClean="0"/>
              <a:t>li.: Patrick Adam, Hessisches Kultusministerium Referat für</a:t>
            </a:r>
          </a:p>
          <a:p>
            <a:r>
              <a:rPr lang="de-DE" sz="1400" dirty="0" smtClean="0"/>
              <a:t>europäische und internationale Angelegenheiten</a:t>
            </a:r>
            <a:r>
              <a:rPr lang="de-DE" sz="1400" dirty="0"/>
              <a:t> </a:t>
            </a:r>
            <a:r>
              <a:rPr lang="de-DE" sz="1400" dirty="0" smtClean="0"/>
              <a:t>sowie Jurymitglied</a:t>
            </a:r>
            <a:endParaRPr lang="de-DE" sz="1400" dirty="0"/>
          </a:p>
        </p:txBody>
      </p:sp>
      <p:sp>
        <p:nvSpPr>
          <p:cNvPr id="10" name="Textfeld 9"/>
          <p:cNvSpPr txBox="1"/>
          <p:nvPr/>
        </p:nvSpPr>
        <p:spPr>
          <a:xfrm>
            <a:off x="207680" y="1772816"/>
            <a:ext cx="4448077" cy="584775"/>
          </a:xfrm>
          <a:prstGeom prst="rect">
            <a:avLst/>
          </a:prstGeom>
          <a:solidFill>
            <a:srgbClr val="FF0000"/>
          </a:solidFill>
        </p:spPr>
        <p:txBody>
          <a:bodyPr wrap="none" rtlCol="0">
            <a:spAutoFit/>
          </a:bodyPr>
          <a:lstStyle/>
          <a:p>
            <a:r>
              <a:rPr lang="de-DE" sz="3200" b="1" dirty="0" smtClean="0"/>
              <a:t>4. Platz in Deutschland!!!</a:t>
            </a:r>
            <a:endParaRPr lang="de-DE" sz="3200" b="1" dirty="0"/>
          </a:p>
        </p:txBody>
      </p:sp>
      <p:pic>
        <p:nvPicPr>
          <p:cNvPr id="9222" name="Picture 6" descr="C:\Users\Gawinski\AppData\Local\Microsoft\Windows\Temporary Internet Files\Content.IE5\P62UC5K2\MC9004404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618456"/>
            <a:ext cx="18288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003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9222"/>
                                        </p:tgtEl>
                                        <p:attrNameLst>
                                          <p:attrName>style.visibility</p:attrName>
                                        </p:attrNameLst>
                                      </p:cBhvr>
                                      <p:to>
                                        <p:strVal val="visible"/>
                                      </p:to>
                                    </p:set>
                                    <p:anim calcmode="lin" valueType="num">
                                      <p:cBhvr>
                                        <p:cTn id="33" dur="1000" fill="hold"/>
                                        <p:tgtEl>
                                          <p:spTgt spid="9222"/>
                                        </p:tgtEl>
                                        <p:attrNameLst>
                                          <p:attrName>ppt_w</p:attrName>
                                        </p:attrNameLst>
                                      </p:cBhvr>
                                      <p:tavLst>
                                        <p:tav tm="0">
                                          <p:val>
                                            <p:fltVal val="0"/>
                                          </p:val>
                                        </p:tav>
                                        <p:tav tm="100000">
                                          <p:val>
                                            <p:strVal val="#ppt_w"/>
                                          </p:val>
                                        </p:tav>
                                      </p:tavLst>
                                    </p:anim>
                                    <p:anim calcmode="lin" valueType="num">
                                      <p:cBhvr>
                                        <p:cTn id="34" dur="1000" fill="hold"/>
                                        <p:tgtEl>
                                          <p:spTgt spid="9222"/>
                                        </p:tgtEl>
                                        <p:attrNameLst>
                                          <p:attrName>ppt_h</p:attrName>
                                        </p:attrNameLst>
                                      </p:cBhvr>
                                      <p:tavLst>
                                        <p:tav tm="0">
                                          <p:val>
                                            <p:fltVal val="0"/>
                                          </p:val>
                                        </p:tav>
                                        <p:tav tm="100000">
                                          <p:val>
                                            <p:strVal val="#ppt_h"/>
                                          </p:val>
                                        </p:tav>
                                      </p:tavLst>
                                    </p:anim>
                                    <p:anim calcmode="lin" valueType="num">
                                      <p:cBhvr>
                                        <p:cTn id="35" dur="1000" fill="hold"/>
                                        <p:tgtEl>
                                          <p:spTgt spid="9222"/>
                                        </p:tgtEl>
                                        <p:attrNameLst>
                                          <p:attrName>style.rotation</p:attrName>
                                        </p:attrNameLst>
                                      </p:cBhvr>
                                      <p:tavLst>
                                        <p:tav tm="0">
                                          <p:val>
                                            <p:fltVal val="90"/>
                                          </p:val>
                                        </p:tav>
                                        <p:tav tm="100000">
                                          <p:val>
                                            <p:fltVal val="0"/>
                                          </p:val>
                                        </p:tav>
                                      </p:tavLst>
                                    </p:anim>
                                    <p:animEffect transition="in" filter="fade">
                                      <p:cBhvr>
                                        <p:cTn id="36" dur="1000"/>
                                        <p:tgtEl>
                                          <p:spTgt spid="922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0" nodeType="clickEffect">
                                  <p:stCondLst>
                                    <p:cond delay="0"/>
                                  </p:stCondLst>
                                  <p:childTnLst>
                                    <p:animClr clrSpc="rgb" dir="cw">
                                      <p:cBhvr override="childStyle">
                                        <p:cTn id="40"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268760"/>
            <a:ext cx="7643192" cy="436910"/>
          </a:xfrm>
        </p:spPr>
        <p:txBody>
          <a:bodyPr/>
          <a:lstStyle/>
          <a:p>
            <a:r>
              <a:rPr lang="de-DE" dirty="0" smtClean="0"/>
              <a:t>Berlin – </a:t>
            </a:r>
            <a:r>
              <a:rPr lang="de-DE" b="1" dirty="0"/>
              <a:t>Tag der Talente </a:t>
            </a:r>
            <a:r>
              <a:rPr lang="de-DE" b="1" dirty="0" smtClean="0"/>
              <a:t>2012</a:t>
            </a:r>
            <a:endParaRPr lang="de-DE" dirty="0"/>
          </a:p>
        </p:txBody>
      </p:sp>
      <p:sp>
        <p:nvSpPr>
          <p:cNvPr id="4" name="Foliennummernplatzhalter 3"/>
          <p:cNvSpPr>
            <a:spLocks noGrp="1"/>
          </p:cNvSpPr>
          <p:nvPr>
            <p:ph type="sldNum" sz="quarter" idx="12"/>
          </p:nvPr>
        </p:nvSpPr>
        <p:spPr/>
        <p:txBody>
          <a:bodyPr/>
          <a:lstStyle/>
          <a:p>
            <a:fld id="{53B52E4B-4FF6-4FA3-9CB5-0E9EF3EF8D0B}" type="slidenum">
              <a:rPr lang="de-DE" smtClean="0"/>
              <a:pPr/>
              <a:t>9</a:t>
            </a:fld>
            <a:endParaRPr lang="de-DE"/>
          </a:p>
        </p:txBody>
      </p:sp>
      <p:graphicFrame>
        <p:nvGraphicFramePr>
          <p:cNvPr id="6" name="Diagramm 5"/>
          <p:cNvGraphicFramePr/>
          <p:nvPr>
            <p:extLst>
              <p:ext uri="{D42A27DB-BD31-4B8C-83A1-F6EECF244321}">
                <p14:modId xmlns:p14="http://schemas.microsoft.com/office/powerpoint/2010/main" val="1624484179"/>
              </p:ext>
            </p:extLst>
          </p:nvPr>
        </p:nvGraphicFramePr>
        <p:xfrm>
          <a:off x="467544" y="1412776"/>
          <a:ext cx="806489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746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Bildschirmpräsentation (4:3)</PresentationFormat>
  <Paragraphs>166</Paragraphs>
  <Slides>14</Slides>
  <Notes>0</Notes>
  <HiddenSlides>0</HiddenSlides>
  <MMClips>0</MMClips>
  <ScaleCrop>false</ScaleCrop>
  <HeadingPairs>
    <vt:vector size="4" baseType="variant">
      <vt:variant>
        <vt:lpstr>Design</vt:lpstr>
      </vt:variant>
      <vt:variant>
        <vt:i4>2</vt:i4>
      </vt:variant>
      <vt:variant>
        <vt:lpstr>Folientitel</vt:lpstr>
      </vt:variant>
      <vt:variant>
        <vt:i4>14</vt:i4>
      </vt:variant>
    </vt:vector>
  </HeadingPairs>
  <TitlesOfParts>
    <vt:vector size="16" baseType="lpstr">
      <vt:lpstr>Larissa</vt:lpstr>
      <vt:lpstr>Benutzerdefiniertes Design</vt:lpstr>
      <vt:lpstr>PowerPoint-Präsentation</vt:lpstr>
      <vt:lpstr>Ablauf</vt:lpstr>
      <vt:lpstr>Themen Oberstufe</vt:lpstr>
      <vt:lpstr>Wie war unsere Vorgehensweise?</vt:lpstr>
      <vt:lpstr>Überblick der Projekte</vt:lpstr>
      <vt:lpstr>Anerkennungspreis 2012 </vt:lpstr>
      <vt:lpstr>Landessieger 2012 </vt:lpstr>
      <vt:lpstr>Bundessieger 2012 </vt:lpstr>
      <vt:lpstr>Berlin – Tag der Talente 2012</vt:lpstr>
      <vt:lpstr>Fazit</vt:lpstr>
      <vt:lpstr>PowerPoint-Präsentation</vt:lpstr>
      <vt:lpstr>PowerPoint-Präsentation</vt:lpstr>
      <vt:lpstr>7. und 8. Klasse</vt:lpstr>
      <vt:lpstr>8. Klasse und 10. Klasse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Gawinski</dc:creator>
  <cp:lastModifiedBy>Gawinski</cp:lastModifiedBy>
  <cp:revision>102</cp:revision>
  <cp:lastPrinted>2012-06-20T17:36:32Z</cp:lastPrinted>
  <dcterms:created xsi:type="dcterms:W3CDTF">2010-09-08T14:03:57Z</dcterms:created>
  <dcterms:modified xsi:type="dcterms:W3CDTF">2012-08-24T06:15:28Z</dcterms:modified>
</cp:coreProperties>
</file>