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4" r:id="rId2"/>
    <p:sldId id="271" r:id="rId3"/>
    <p:sldId id="262" r:id="rId4"/>
    <p:sldId id="287" r:id="rId5"/>
    <p:sldId id="280" r:id="rId6"/>
    <p:sldId id="282" r:id="rId7"/>
    <p:sldId id="281" r:id="rId8"/>
    <p:sldId id="268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BC22F-C0D6-465F-B17F-BE2E9642AFB1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de-DE"/>
        </a:p>
      </dgm:t>
    </dgm:pt>
    <dgm:pt modelId="{128AC8E0-17CD-40C8-8E8E-7513109F8A27}">
      <dgm:prSet/>
      <dgm:spPr/>
      <dgm:t>
        <a:bodyPr/>
        <a:lstStyle/>
        <a:p>
          <a:pPr algn="ctr" rtl="0"/>
          <a:r>
            <a:rPr lang="de-DE" smtClean="0"/>
            <a:t>Konzept entwickelt zum Thema „</a:t>
          </a:r>
          <a:r>
            <a:rPr lang="de-DE" i="1" smtClean="0"/>
            <a:t>soziale Ausgrenzung – Integrationsförderung</a:t>
          </a:r>
          <a:r>
            <a:rPr lang="de-DE" smtClean="0"/>
            <a:t>“</a:t>
          </a:r>
          <a:endParaRPr lang="de-DE"/>
        </a:p>
      </dgm:t>
    </dgm:pt>
    <dgm:pt modelId="{0BFF05FD-35D4-4D4E-833C-7CE375513672}" type="parTrans" cxnId="{8E89AD03-AA55-4B08-AC04-3F44DB3563C0}">
      <dgm:prSet/>
      <dgm:spPr/>
      <dgm:t>
        <a:bodyPr/>
        <a:lstStyle/>
        <a:p>
          <a:pPr algn="ctr"/>
          <a:endParaRPr lang="de-DE"/>
        </a:p>
      </dgm:t>
    </dgm:pt>
    <dgm:pt modelId="{B7625932-6F7D-4E98-85AE-78550F18E843}" type="sibTrans" cxnId="{8E89AD03-AA55-4B08-AC04-3F44DB3563C0}">
      <dgm:prSet/>
      <dgm:spPr/>
      <dgm:t>
        <a:bodyPr/>
        <a:lstStyle/>
        <a:p>
          <a:pPr algn="ctr"/>
          <a:endParaRPr lang="de-DE"/>
        </a:p>
      </dgm:t>
    </dgm:pt>
    <dgm:pt modelId="{6AB25CC7-D84F-43E9-936E-1CCE17C57621}">
      <dgm:prSet/>
      <dgm:spPr/>
      <dgm:t>
        <a:bodyPr/>
        <a:lstStyle/>
        <a:p>
          <a:pPr algn="ctr" rtl="0"/>
          <a:r>
            <a:rPr lang="de-DE" smtClean="0"/>
            <a:t>Website gestaltet</a:t>
          </a:r>
          <a:endParaRPr lang="de-DE"/>
        </a:p>
      </dgm:t>
    </dgm:pt>
    <dgm:pt modelId="{3D2D4C33-3B53-46BF-9C6A-2A67FD401F85}" type="parTrans" cxnId="{3DD8B916-8853-4972-B9BF-A90F6D6A1C69}">
      <dgm:prSet/>
      <dgm:spPr/>
      <dgm:t>
        <a:bodyPr/>
        <a:lstStyle/>
        <a:p>
          <a:pPr algn="ctr"/>
          <a:endParaRPr lang="de-DE"/>
        </a:p>
      </dgm:t>
    </dgm:pt>
    <dgm:pt modelId="{B2D8C372-0564-4840-8707-CF39FDEF7013}" type="sibTrans" cxnId="{3DD8B916-8853-4972-B9BF-A90F6D6A1C69}">
      <dgm:prSet/>
      <dgm:spPr/>
      <dgm:t>
        <a:bodyPr/>
        <a:lstStyle/>
        <a:p>
          <a:pPr algn="ctr"/>
          <a:endParaRPr lang="de-DE"/>
        </a:p>
      </dgm:t>
    </dgm:pt>
    <dgm:pt modelId="{9DF676E5-C806-4937-8017-BFB70C12044F}">
      <dgm:prSet/>
      <dgm:spPr/>
      <dgm:t>
        <a:bodyPr/>
        <a:lstStyle/>
        <a:p>
          <a:pPr algn="ctr" rtl="0"/>
          <a:r>
            <a:rPr lang="de-DE" smtClean="0"/>
            <a:t>Werbefilme gedreht</a:t>
          </a:r>
          <a:endParaRPr lang="de-DE"/>
        </a:p>
      </dgm:t>
    </dgm:pt>
    <dgm:pt modelId="{8FD13204-3257-4F56-AFFB-9E2609592659}" type="parTrans" cxnId="{EA819490-5B6D-4136-9C62-83B8E41FA4C6}">
      <dgm:prSet/>
      <dgm:spPr/>
      <dgm:t>
        <a:bodyPr/>
        <a:lstStyle/>
        <a:p>
          <a:pPr algn="ctr"/>
          <a:endParaRPr lang="de-DE"/>
        </a:p>
      </dgm:t>
    </dgm:pt>
    <dgm:pt modelId="{898323FD-6E9F-44F9-A922-B7E397B93324}" type="sibTrans" cxnId="{EA819490-5B6D-4136-9C62-83B8E41FA4C6}">
      <dgm:prSet/>
      <dgm:spPr/>
      <dgm:t>
        <a:bodyPr/>
        <a:lstStyle/>
        <a:p>
          <a:pPr algn="ctr"/>
          <a:endParaRPr lang="de-DE"/>
        </a:p>
      </dgm:t>
    </dgm:pt>
    <dgm:pt modelId="{09E960C8-5743-47C1-ACE2-E00CCD2A1B80}">
      <dgm:prSet/>
      <dgm:spPr/>
      <dgm:t>
        <a:bodyPr/>
        <a:lstStyle/>
        <a:p>
          <a:pPr algn="ctr" rtl="0"/>
          <a:r>
            <a:rPr lang="de-DE" smtClean="0"/>
            <a:t>Broschüren/Comics entwickelt</a:t>
          </a:r>
          <a:endParaRPr lang="de-DE"/>
        </a:p>
      </dgm:t>
    </dgm:pt>
    <dgm:pt modelId="{8B525A2D-CC07-4DA6-981F-68E2CD823A09}" type="parTrans" cxnId="{53E764C3-B325-4C2D-8753-534BFD21BD10}">
      <dgm:prSet/>
      <dgm:spPr/>
      <dgm:t>
        <a:bodyPr/>
        <a:lstStyle/>
        <a:p>
          <a:pPr algn="ctr"/>
          <a:endParaRPr lang="de-DE"/>
        </a:p>
      </dgm:t>
    </dgm:pt>
    <dgm:pt modelId="{38544017-FEB5-4EDE-9EDC-4B33F7EE2969}" type="sibTrans" cxnId="{53E764C3-B325-4C2D-8753-534BFD21BD10}">
      <dgm:prSet/>
      <dgm:spPr/>
      <dgm:t>
        <a:bodyPr/>
        <a:lstStyle/>
        <a:p>
          <a:pPr algn="ctr"/>
          <a:endParaRPr lang="de-DE"/>
        </a:p>
      </dgm:t>
    </dgm:pt>
    <dgm:pt modelId="{4B49A614-83F1-44E8-ACB5-85990EA8ADB3}">
      <dgm:prSet/>
      <dgm:spPr/>
      <dgm:t>
        <a:bodyPr/>
        <a:lstStyle/>
        <a:p>
          <a:pPr algn="ctr" rtl="0"/>
          <a:r>
            <a:rPr lang="de-DE" smtClean="0"/>
            <a:t>Plakate erstellt</a:t>
          </a:r>
          <a:endParaRPr lang="de-DE"/>
        </a:p>
      </dgm:t>
    </dgm:pt>
    <dgm:pt modelId="{F3B9F6CE-2C92-4DC5-BB88-219EDA012CC8}" type="parTrans" cxnId="{5C774197-1331-4EDD-8135-F9EE663B05BC}">
      <dgm:prSet/>
      <dgm:spPr/>
      <dgm:t>
        <a:bodyPr/>
        <a:lstStyle/>
        <a:p>
          <a:pPr algn="ctr"/>
          <a:endParaRPr lang="de-DE"/>
        </a:p>
      </dgm:t>
    </dgm:pt>
    <dgm:pt modelId="{9D81D361-B481-4E9B-B072-12B49B14B585}" type="sibTrans" cxnId="{5C774197-1331-4EDD-8135-F9EE663B05BC}">
      <dgm:prSet/>
      <dgm:spPr/>
      <dgm:t>
        <a:bodyPr/>
        <a:lstStyle/>
        <a:p>
          <a:pPr algn="ctr"/>
          <a:endParaRPr lang="de-DE"/>
        </a:p>
      </dgm:t>
    </dgm:pt>
    <dgm:pt modelId="{D3804D09-5C4F-4EF8-97A8-6E75A7D430F0}" type="pres">
      <dgm:prSet presAssocID="{C21BC22F-C0D6-465F-B17F-BE2E9642A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FA3FD7-774E-45FF-BD1D-E9FF5545D52E}" type="pres">
      <dgm:prSet presAssocID="{128AC8E0-17CD-40C8-8E8E-7513109F8A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23A20-C547-4CF3-8CBF-3610BC7E901C}" type="pres">
      <dgm:prSet presAssocID="{B7625932-6F7D-4E98-85AE-78550F18E843}" presName="spacer" presStyleCnt="0"/>
      <dgm:spPr/>
    </dgm:pt>
    <dgm:pt modelId="{49474AF8-C2EF-4732-B774-BDA7031F6635}" type="pres">
      <dgm:prSet presAssocID="{6AB25CC7-D84F-43E9-936E-1CCE17C5762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FF03D7-2DC4-4FBB-88BA-00A17E1942EF}" type="pres">
      <dgm:prSet presAssocID="{B2D8C372-0564-4840-8707-CF39FDEF7013}" presName="spacer" presStyleCnt="0"/>
      <dgm:spPr/>
    </dgm:pt>
    <dgm:pt modelId="{9ED80A70-D502-4988-8D61-909DD7426E04}" type="pres">
      <dgm:prSet presAssocID="{9DF676E5-C806-4937-8017-BFB70C1204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DC002C-AF6F-4F17-987E-C91BEAD30F00}" type="pres">
      <dgm:prSet presAssocID="{898323FD-6E9F-44F9-A922-B7E397B93324}" presName="spacer" presStyleCnt="0"/>
      <dgm:spPr/>
    </dgm:pt>
    <dgm:pt modelId="{BF76234D-1690-4DC6-B9D6-E99CDD5B2D85}" type="pres">
      <dgm:prSet presAssocID="{09E960C8-5743-47C1-ACE2-E00CCD2A1B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AA9188-4621-442B-B552-B94808A432FA}" type="pres">
      <dgm:prSet presAssocID="{38544017-FEB5-4EDE-9EDC-4B33F7EE2969}" presName="spacer" presStyleCnt="0"/>
      <dgm:spPr/>
    </dgm:pt>
    <dgm:pt modelId="{8D6AB385-94E2-45E3-84FC-434071BC418C}" type="pres">
      <dgm:prSet presAssocID="{4B49A614-83F1-44E8-ACB5-85990EA8AD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819490-5B6D-4136-9C62-83B8E41FA4C6}" srcId="{C21BC22F-C0D6-465F-B17F-BE2E9642AFB1}" destId="{9DF676E5-C806-4937-8017-BFB70C12044F}" srcOrd="2" destOrd="0" parTransId="{8FD13204-3257-4F56-AFFB-9E2609592659}" sibTransId="{898323FD-6E9F-44F9-A922-B7E397B93324}"/>
    <dgm:cxn modelId="{5C774197-1331-4EDD-8135-F9EE663B05BC}" srcId="{C21BC22F-C0D6-465F-B17F-BE2E9642AFB1}" destId="{4B49A614-83F1-44E8-ACB5-85990EA8ADB3}" srcOrd="4" destOrd="0" parTransId="{F3B9F6CE-2C92-4DC5-BB88-219EDA012CC8}" sibTransId="{9D81D361-B481-4E9B-B072-12B49B14B585}"/>
    <dgm:cxn modelId="{37F81059-8035-4644-8179-04221523F2A0}" type="presOf" srcId="{4B49A614-83F1-44E8-ACB5-85990EA8ADB3}" destId="{8D6AB385-94E2-45E3-84FC-434071BC418C}" srcOrd="0" destOrd="0" presId="urn:microsoft.com/office/officeart/2005/8/layout/vList2"/>
    <dgm:cxn modelId="{3DD8B916-8853-4972-B9BF-A90F6D6A1C69}" srcId="{C21BC22F-C0D6-465F-B17F-BE2E9642AFB1}" destId="{6AB25CC7-D84F-43E9-936E-1CCE17C57621}" srcOrd="1" destOrd="0" parTransId="{3D2D4C33-3B53-46BF-9C6A-2A67FD401F85}" sibTransId="{B2D8C372-0564-4840-8707-CF39FDEF7013}"/>
    <dgm:cxn modelId="{D28C74DE-4932-42E1-867B-9739350B0918}" type="presOf" srcId="{6AB25CC7-D84F-43E9-936E-1CCE17C57621}" destId="{49474AF8-C2EF-4732-B774-BDA7031F6635}" srcOrd="0" destOrd="0" presId="urn:microsoft.com/office/officeart/2005/8/layout/vList2"/>
    <dgm:cxn modelId="{240202CC-3487-4E65-AE4E-D92934AA2066}" type="presOf" srcId="{C21BC22F-C0D6-465F-B17F-BE2E9642AFB1}" destId="{D3804D09-5C4F-4EF8-97A8-6E75A7D430F0}" srcOrd="0" destOrd="0" presId="urn:microsoft.com/office/officeart/2005/8/layout/vList2"/>
    <dgm:cxn modelId="{8E89AD03-AA55-4B08-AC04-3F44DB3563C0}" srcId="{C21BC22F-C0D6-465F-B17F-BE2E9642AFB1}" destId="{128AC8E0-17CD-40C8-8E8E-7513109F8A27}" srcOrd="0" destOrd="0" parTransId="{0BFF05FD-35D4-4D4E-833C-7CE375513672}" sibTransId="{B7625932-6F7D-4E98-85AE-78550F18E843}"/>
    <dgm:cxn modelId="{BC789664-73BB-4A0D-92E9-57E96B31DEA3}" type="presOf" srcId="{9DF676E5-C806-4937-8017-BFB70C12044F}" destId="{9ED80A70-D502-4988-8D61-909DD7426E04}" srcOrd="0" destOrd="0" presId="urn:microsoft.com/office/officeart/2005/8/layout/vList2"/>
    <dgm:cxn modelId="{7C3CF0E8-49AD-4EBE-ABC8-EB7A7B290DEC}" type="presOf" srcId="{128AC8E0-17CD-40C8-8E8E-7513109F8A27}" destId="{30FA3FD7-774E-45FF-BD1D-E9FF5545D52E}" srcOrd="0" destOrd="0" presId="urn:microsoft.com/office/officeart/2005/8/layout/vList2"/>
    <dgm:cxn modelId="{53E764C3-B325-4C2D-8753-534BFD21BD10}" srcId="{C21BC22F-C0D6-465F-B17F-BE2E9642AFB1}" destId="{09E960C8-5743-47C1-ACE2-E00CCD2A1B80}" srcOrd="3" destOrd="0" parTransId="{8B525A2D-CC07-4DA6-981F-68E2CD823A09}" sibTransId="{38544017-FEB5-4EDE-9EDC-4B33F7EE2969}"/>
    <dgm:cxn modelId="{F5065E91-4A45-4E34-8698-E349680EF0C9}" type="presOf" srcId="{09E960C8-5743-47C1-ACE2-E00CCD2A1B80}" destId="{BF76234D-1690-4DC6-B9D6-E99CDD5B2D85}" srcOrd="0" destOrd="0" presId="urn:microsoft.com/office/officeart/2005/8/layout/vList2"/>
    <dgm:cxn modelId="{D9868EAB-9D1E-4DBD-84F8-E362F404F08E}" type="presParOf" srcId="{D3804D09-5C4F-4EF8-97A8-6E75A7D430F0}" destId="{30FA3FD7-774E-45FF-BD1D-E9FF5545D52E}" srcOrd="0" destOrd="0" presId="urn:microsoft.com/office/officeart/2005/8/layout/vList2"/>
    <dgm:cxn modelId="{DA7680B4-3EE2-47FA-8B95-3D33C29B3934}" type="presParOf" srcId="{D3804D09-5C4F-4EF8-97A8-6E75A7D430F0}" destId="{BE423A20-C547-4CF3-8CBF-3610BC7E901C}" srcOrd="1" destOrd="0" presId="urn:microsoft.com/office/officeart/2005/8/layout/vList2"/>
    <dgm:cxn modelId="{98364798-E6DA-439F-96A9-387BD150965E}" type="presParOf" srcId="{D3804D09-5C4F-4EF8-97A8-6E75A7D430F0}" destId="{49474AF8-C2EF-4732-B774-BDA7031F6635}" srcOrd="2" destOrd="0" presId="urn:microsoft.com/office/officeart/2005/8/layout/vList2"/>
    <dgm:cxn modelId="{10EE191A-DDC9-410F-95B8-69FF3C634A6D}" type="presParOf" srcId="{D3804D09-5C4F-4EF8-97A8-6E75A7D430F0}" destId="{67FF03D7-2DC4-4FBB-88BA-00A17E1942EF}" srcOrd="3" destOrd="0" presId="urn:microsoft.com/office/officeart/2005/8/layout/vList2"/>
    <dgm:cxn modelId="{AFC07339-D791-4E15-8C92-478B81C04F3D}" type="presParOf" srcId="{D3804D09-5C4F-4EF8-97A8-6E75A7D430F0}" destId="{9ED80A70-D502-4988-8D61-909DD7426E04}" srcOrd="4" destOrd="0" presId="urn:microsoft.com/office/officeart/2005/8/layout/vList2"/>
    <dgm:cxn modelId="{22C5C51B-ED1E-4498-AF64-A60183C55879}" type="presParOf" srcId="{D3804D09-5C4F-4EF8-97A8-6E75A7D430F0}" destId="{66DC002C-AF6F-4F17-987E-C91BEAD30F00}" srcOrd="5" destOrd="0" presId="urn:microsoft.com/office/officeart/2005/8/layout/vList2"/>
    <dgm:cxn modelId="{4463F642-EFF1-43D4-8292-481DE7C8549F}" type="presParOf" srcId="{D3804D09-5C4F-4EF8-97A8-6E75A7D430F0}" destId="{BF76234D-1690-4DC6-B9D6-E99CDD5B2D85}" srcOrd="6" destOrd="0" presId="urn:microsoft.com/office/officeart/2005/8/layout/vList2"/>
    <dgm:cxn modelId="{E6A759BF-BE20-418D-AB3A-731C53135140}" type="presParOf" srcId="{D3804D09-5C4F-4EF8-97A8-6E75A7D430F0}" destId="{EDAA9188-4621-442B-B552-B94808A432FA}" srcOrd="7" destOrd="0" presId="urn:microsoft.com/office/officeart/2005/8/layout/vList2"/>
    <dgm:cxn modelId="{9C78CA4C-AB04-4037-9F92-34A617A467A5}" type="presParOf" srcId="{D3804D09-5C4F-4EF8-97A8-6E75A7D430F0}" destId="{8D6AB385-94E2-45E3-84FC-434071BC41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A3FD7-774E-45FF-BD1D-E9FF5545D52E}">
      <dsp:nvSpPr>
        <dsp:cNvPr id="0" name=""/>
        <dsp:cNvSpPr/>
      </dsp:nvSpPr>
      <dsp:spPr>
        <a:xfrm>
          <a:off x="0" y="672055"/>
          <a:ext cx="8928992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Konzept entwickelt zum Thema „</a:t>
          </a:r>
          <a:r>
            <a:rPr lang="de-DE" sz="2100" i="1" kern="1200" smtClean="0"/>
            <a:t>soziale Ausgrenzung – Integrationsförderung</a:t>
          </a:r>
          <a:r>
            <a:rPr lang="de-DE" sz="2100" kern="1200" smtClean="0"/>
            <a:t>“</a:t>
          </a:r>
          <a:endParaRPr lang="de-DE" sz="2100" kern="1200"/>
        </a:p>
      </dsp:txBody>
      <dsp:txXfrm>
        <a:off x="24588" y="696643"/>
        <a:ext cx="8879816" cy="454509"/>
      </dsp:txXfrm>
    </dsp:sp>
    <dsp:sp modelId="{49474AF8-C2EF-4732-B774-BDA7031F6635}">
      <dsp:nvSpPr>
        <dsp:cNvPr id="0" name=""/>
        <dsp:cNvSpPr/>
      </dsp:nvSpPr>
      <dsp:spPr>
        <a:xfrm>
          <a:off x="0" y="1236220"/>
          <a:ext cx="8928992" cy="50368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Website gestaltet</a:t>
          </a:r>
          <a:endParaRPr lang="de-DE" sz="2100" kern="1200"/>
        </a:p>
      </dsp:txBody>
      <dsp:txXfrm>
        <a:off x="24588" y="1260808"/>
        <a:ext cx="8879816" cy="454509"/>
      </dsp:txXfrm>
    </dsp:sp>
    <dsp:sp modelId="{9ED80A70-D502-4988-8D61-909DD7426E04}">
      <dsp:nvSpPr>
        <dsp:cNvPr id="0" name=""/>
        <dsp:cNvSpPr/>
      </dsp:nvSpPr>
      <dsp:spPr>
        <a:xfrm>
          <a:off x="0" y="1800385"/>
          <a:ext cx="8928992" cy="5036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Werbefilme gedreht</a:t>
          </a:r>
          <a:endParaRPr lang="de-DE" sz="2100" kern="1200"/>
        </a:p>
      </dsp:txBody>
      <dsp:txXfrm>
        <a:off x="24588" y="1824973"/>
        <a:ext cx="8879816" cy="454509"/>
      </dsp:txXfrm>
    </dsp:sp>
    <dsp:sp modelId="{BF76234D-1690-4DC6-B9D6-E99CDD5B2D85}">
      <dsp:nvSpPr>
        <dsp:cNvPr id="0" name=""/>
        <dsp:cNvSpPr/>
      </dsp:nvSpPr>
      <dsp:spPr>
        <a:xfrm>
          <a:off x="0" y="2364550"/>
          <a:ext cx="8928992" cy="50368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Broschüren/Comics entwickelt</a:t>
          </a:r>
          <a:endParaRPr lang="de-DE" sz="2100" kern="1200"/>
        </a:p>
      </dsp:txBody>
      <dsp:txXfrm>
        <a:off x="24588" y="2389138"/>
        <a:ext cx="8879816" cy="454509"/>
      </dsp:txXfrm>
    </dsp:sp>
    <dsp:sp modelId="{8D6AB385-94E2-45E3-84FC-434071BC418C}">
      <dsp:nvSpPr>
        <dsp:cNvPr id="0" name=""/>
        <dsp:cNvSpPr/>
      </dsp:nvSpPr>
      <dsp:spPr>
        <a:xfrm>
          <a:off x="0" y="2928715"/>
          <a:ext cx="8928992" cy="5036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smtClean="0"/>
            <a:t>Plakate erstellt</a:t>
          </a:r>
          <a:endParaRPr lang="de-DE" sz="2100" kern="1200"/>
        </a:p>
      </dsp:txBody>
      <dsp:txXfrm>
        <a:off x="24588" y="2953303"/>
        <a:ext cx="8879816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771-09FB-409E-8749-AD1594C06B25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DAA9-0AD8-44A2-B69B-6392EE2FF5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2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D0816-4512-4453-AA82-AD5917AFD3AC}" type="datetimeFigureOut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AC30-01EE-48F1-8400-C3A6E41B48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13F1-78B4-4DEF-9F58-F35986B4D80E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9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CFAB-8E17-48AA-BF13-8CC90BD08FCF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E0F2-EBB2-4962-9B29-487D4ECCA7BA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52C-C568-4C06-8E7B-F16BF986B4B2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39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5796-F568-4BEF-8792-1462D684DFF4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8406-1D8E-4FED-9E18-1BE8EFEC6D9B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0A77-E4F2-407B-A739-BE74CFC5C513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E0F-3E28-46B1-B43A-BC020AA5C078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FEB-041B-4C2C-ABAC-CA9FF441A216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2BD9-A804-4D20-BA01-3C3C8D20E04C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B5A3-68DE-4946-975E-A182BCC76BBE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b="1" dirty="0" smtClean="0"/>
              <a:t>57. Europäischer Wettbewerb 2010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Mit neuem Mut. 2010 - Europäisches Jahr zur Bekämpfung von Armut und sozialer Ausgrenzung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E668-B128-4C87-8DDA-E6D49501873A}" type="datetime1">
              <a:rPr lang="de-DE" smtClean="0"/>
              <a:pPr/>
              <a:t>29.11.2010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0084450"/>
              </p:ext>
            </p:extLst>
          </p:nvPr>
        </p:nvGraphicFramePr>
        <p:xfrm>
          <a:off x="1187624" y="57324"/>
          <a:ext cx="7341392" cy="848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9933"/>
                <a:gridCol w="5481644"/>
                <a:gridCol w="989815"/>
              </a:tblGrid>
              <a:tr h="357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Berufliches Gymnasium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 Europäischer Wettbewerb 2010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712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BG 12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Mit neuem Mut. 2010 - Europäisches Jahr zur Bekämpfung von Armut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und sozialer Ausgrenzung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ndar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11981" cy="88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8722"/>
          <a:stretch/>
        </p:blipFill>
        <p:spPr bwMode="auto">
          <a:xfrm>
            <a:off x="8050212" y="19224"/>
            <a:ext cx="11049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87824" y="3429000"/>
            <a:ext cx="3111557" cy="1077218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de-DE" sz="3200" dirty="0" smtClean="0"/>
              <a:t>Anja Schmitt</a:t>
            </a:r>
          </a:p>
          <a:p>
            <a:r>
              <a:rPr lang="de-DE" sz="3200" dirty="0" smtClean="0"/>
              <a:t>Mirjam </a:t>
            </a:r>
            <a:r>
              <a:rPr lang="de-DE" sz="3200" dirty="0" err="1" smtClean="0"/>
              <a:t>Klingebiel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56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3123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Theoretische Hausarbeit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Konzept entwickelt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Umfrage mit </a:t>
            </a:r>
            <a:r>
              <a:rPr lang="de-DE" sz="2800" dirty="0" err="1" smtClean="0"/>
              <a:t>Moodle</a:t>
            </a: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Werbefilm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Werbeplakate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Werbeflyer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195736" y="1556792"/>
            <a:ext cx="4119654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2: Anja Schmitt, Mirjam </a:t>
            </a:r>
            <a:r>
              <a:rPr lang="de-DE" dirty="0" err="1" smtClean="0"/>
              <a:t>Klingebiel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3184" y="5723964"/>
            <a:ext cx="80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Preis: Bundessieger, Preis des Bundestagspräsidenten. 4 Tage Berlin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Warum haben wir den Preis gewonnen?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3184" y="6505265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79768" y="6497643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</p:spTree>
    <p:extLst>
      <p:ext uri="{BB962C8B-B14F-4D97-AF65-F5344CB8AC3E}">
        <p14:creationId xmlns:p14="http://schemas.microsoft.com/office/powerpoint/2010/main" val="23944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96855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3600" dirty="0"/>
              <a:t>Tag</a:t>
            </a:r>
            <a:r>
              <a:rPr lang="de-DE" sz="3600" dirty="0" smtClean="0"/>
              <a:t>: 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Begrüßung durch </a:t>
            </a:r>
            <a:r>
              <a:rPr lang="de-DE" sz="3600" dirty="0" err="1" smtClean="0"/>
              <a:t>Birgid</a:t>
            </a:r>
            <a:r>
              <a:rPr lang="de-DE" sz="3600" dirty="0" smtClean="0"/>
              <a:t> </a:t>
            </a:r>
            <a:r>
              <a:rPr lang="de-DE" sz="3600" dirty="0" err="1" smtClean="0"/>
              <a:t>Aschinger</a:t>
            </a:r>
            <a:r>
              <a:rPr lang="de-DE" sz="3600" dirty="0" smtClean="0"/>
              <a:t> (Leiterin des Besucherdienstes)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Gegenseitiges Kennenlernen/Präsentation der Ergebnisse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Experiment Kompass</a:t>
            </a:r>
            <a:endParaRPr lang="de-DE" sz="3600" dirty="0"/>
          </a:p>
          <a:p>
            <a:pPr marL="514350" indent="-514350">
              <a:buNone/>
            </a:pPr>
            <a:r>
              <a:rPr lang="de-DE" sz="3600" dirty="0" smtClean="0"/>
              <a:t>2. Tag: 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Führung durch das Reichstagsgebäude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Planspiel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Besuch im Deutschen Theater</a:t>
            </a:r>
          </a:p>
          <a:p>
            <a:pPr marL="514350" indent="-514350">
              <a:buNone/>
            </a:pPr>
            <a:r>
              <a:rPr lang="de-DE" sz="3600" dirty="0" smtClean="0"/>
              <a:t>3. Tag: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Workshops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Stadtrallye</a:t>
            </a:r>
          </a:p>
          <a:p>
            <a:pPr marL="514350" indent="-514350">
              <a:buNone/>
            </a:pPr>
            <a:r>
              <a:rPr lang="de-DE" sz="3600" dirty="0" smtClean="0"/>
              <a:t>4. Tag: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Plenarsitzung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Gespräch mit Dr. Eva Högel (Abgeordnete der SPD)</a:t>
            </a:r>
          </a:p>
          <a:p>
            <a:pPr marL="514350" indent="-514350">
              <a:buFont typeface="Symbol" pitchFamily="18" charset="2"/>
              <a:buChar char="-"/>
            </a:pPr>
            <a:r>
              <a:rPr lang="de-DE" sz="3600" dirty="0" smtClean="0"/>
              <a:t>Feedback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Was haben wir in </a:t>
            </a:r>
            <a:r>
              <a:rPr lang="de-DE" b="1" dirty="0" smtClean="0"/>
              <a:t>Berlin </a:t>
            </a:r>
            <a:r>
              <a:rPr lang="de-DE" dirty="0" smtClean="0"/>
              <a:t>gemacht? 4 Tage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184" y="6128311"/>
            <a:ext cx="4119654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Gruppe 2: Anja Schmitt, Mirjam </a:t>
            </a:r>
            <a:r>
              <a:rPr lang="de-DE" dirty="0" err="1" smtClean="0"/>
              <a:t>Klingebiel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3184" y="6505265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79768" y="6497643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  <p:pic>
        <p:nvPicPr>
          <p:cNvPr id="8" name="Grafik 7" descr="IMG_3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27784" y="2780928"/>
            <a:ext cx="3960440" cy="2062103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Jan Hennemann </a:t>
            </a:r>
          </a:p>
          <a:p>
            <a:pPr lvl="0"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Lea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Jarnicki</a:t>
            </a: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Tanja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Salagaeva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de-DE" sz="3200" dirty="0" smtClean="0">
                <a:latin typeface="Arial" pitchFamily="34" charset="0"/>
                <a:cs typeface="Arial" pitchFamily="34" charset="0"/>
              </a:rPr>
              <a:t>Katharina Scheid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529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72183"/>
              </p:ext>
            </p:extLst>
          </p:nvPr>
        </p:nvGraphicFramePr>
        <p:xfrm>
          <a:off x="38229" y="1916832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229" y="6097859"/>
            <a:ext cx="7920880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Gruppe 3: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Jan </a:t>
            </a:r>
            <a:r>
              <a:rPr lang="de-DE" dirty="0">
                <a:latin typeface="Arial" pitchFamily="34" charset="0"/>
                <a:cs typeface="Arial" pitchFamily="34" charset="0"/>
              </a:rPr>
              <a:t>Hennemann, Lea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Jarnicki</a:t>
            </a:r>
            <a:r>
              <a:rPr lang="de-DE" dirty="0">
                <a:latin typeface="Arial" pitchFamily="34" charset="0"/>
                <a:cs typeface="Arial" pitchFamily="34" charset="0"/>
              </a:rPr>
              <a:t>, Tanja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Salagaeva</a:t>
            </a:r>
            <a:r>
              <a:rPr lang="de-DE" dirty="0">
                <a:latin typeface="Arial" pitchFamily="34" charset="0"/>
                <a:cs typeface="Arial" pitchFamily="34" charset="0"/>
              </a:rPr>
              <a:t>, Katharina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Scheid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Warum haben wir den Preis gewonnen?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187624" y="1556792"/>
            <a:ext cx="64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Preis: Bundessieger, Preis der </a:t>
            </a:r>
            <a:r>
              <a:rPr lang="de-DE" dirty="0"/>
              <a:t>B</a:t>
            </a:r>
            <a:r>
              <a:rPr lang="de-DE" dirty="0" smtClean="0"/>
              <a:t>undeskanzlerin, 3 Tage Berlin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8908" y="6491401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75492" y="6483779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</p:spTree>
    <p:extLst>
      <p:ext uri="{BB962C8B-B14F-4D97-AF65-F5344CB8AC3E}">
        <p14:creationId xmlns:p14="http://schemas.microsoft.com/office/powerpoint/2010/main" val="31050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kumente und Einstellungen\Private\Eigene Dateien\Eigene Bilder\Jan - BERLIN\2 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9007">
            <a:off x="1178987" y="3680911"/>
            <a:ext cx="2060230" cy="309034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haben wir in </a:t>
            </a:r>
            <a:r>
              <a:rPr lang="de-DE" b="1" dirty="0" smtClean="0"/>
              <a:t>Berlin </a:t>
            </a:r>
            <a:r>
              <a:rPr lang="de-DE" dirty="0" smtClean="0"/>
              <a:t>gemacht? 3 Tage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6" name="Picture 2" descr="C:\Dokumente und Einstellungen\Private\Eigene Dateien\Eigene Bilder\Jan - BERLIN\1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3038">
            <a:off x="-100507" y="1535894"/>
            <a:ext cx="4176464" cy="2785702"/>
          </a:xfrm>
          <a:prstGeom prst="rect">
            <a:avLst/>
          </a:prstGeom>
          <a:noFill/>
        </p:spPr>
      </p:pic>
      <p:pic>
        <p:nvPicPr>
          <p:cNvPr id="1028" name="Picture 4" descr="C:\Dokumente und Einstellungen\Private\Eigene Dateien\Eigene Bilder\Jan - BERLIN\3 Kop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412">
            <a:off x="4931156" y="1596682"/>
            <a:ext cx="4139952" cy="2761348"/>
          </a:xfrm>
          <a:prstGeom prst="rect">
            <a:avLst/>
          </a:prstGeom>
          <a:noFill/>
        </p:spPr>
      </p:pic>
      <p:pic>
        <p:nvPicPr>
          <p:cNvPr id="1030" name="Picture 6" descr="C:\Dokumente und Einstellungen\Private\Desktop\IMG_7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2537">
            <a:off x="3532702" y="3256326"/>
            <a:ext cx="4871988" cy="360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8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1. Tag: </a:t>
            </a:r>
          </a:p>
          <a:p>
            <a:r>
              <a:rPr lang="de-DE" sz="2900" dirty="0" smtClean="0"/>
              <a:t>Anreise</a:t>
            </a:r>
          </a:p>
          <a:p>
            <a:r>
              <a:rPr lang="de-DE" sz="2900" dirty="0" smtClean="0"/>
              <a:t>Presse- &amp; Informationsamt der Bundesregierung (Präsentationen)</a:t>
            </a:r>
          </a:p>
          <a:p>
            <a:pPr>
              <a:buNone/>
            </a:pPr>
            <a:endParaRPr lang="de-DE" sz="2900" dirty="0" smtClean="0"/>
          </a:p>
          <a:p>
            <a:r>
              <a:rPr lang="de-DE" b="1" dirty="0" smtClean="0"/>
              <a:t>2. Tag:</a:t>
            </a:r>
          </a:p>
          <a:p>
            <a:r>
              <a:rPr lang="de-DE" sz="2900" dirty="0" smtClean="0"/>
              <a:t>Stadtrundfahrt</a:t>
            </a:r>
          </a:p>
          <a:p>
            <a:r>
              <a:rPr lang="de-DE" sz="2900" dirty="0" smtClean="0"/>
              <a:t>Bundeskanzleramt (Führung &amp; Gespräch mit Frau Prof. Dr. Maria Böhmer)</a:t>
            </a:r>
          </a:p>
          <a:p>
            <a:r>
              <a:rPr lang="de-DE" sz="2900" dirty="0" smtClean="0"/>
              <a:t>Neues Museum</a:t>
            </a:r>
          </a:p>
          <a:p>
            <a:r>
              <a:rPr lang="de-DE" sz="2900" dirty="0" smtClean="0"/>
              <a:t>Potsdamer Platz</a:t>
            </a:r>
          </a:p>
          <a:p>
            <a:pPr>
              <a:buNone/>
            </a:pPr>
            <a:endParaRPr lang="de-DE" sz="2900" dirty="0" smtClean="0"/>
          </a:p>
          <a:p>
            <a:r>
              <a:rPr lang="de-DE" b="1" dirty="0" smtClean="0"/>
              <a:t>3. Tag:</a:t>
            </a:r>
          </a:p>
          <a:p>
            <a:r>
              <a:rPr lang="de-DE" sz="2900" dirty="0" smtClean="0"/>
              <a:t>Bundestag (Besuch einer Plenarsitzung &amp; Besichtigung der Kuppel)</a:t>
            </a:r>
          </a:p>
          <a:p>
            <a:r>
              <a:rPr lang="de-DE" sz="2800" dirty="0" smtClean="0"/>
              <a:t>Abreise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53B52E4B-4FF6-4FA3-9CB5-0E9EF3EF8D0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44816" cy="436910"/>
          </a:xfrm>
        </p:spPr>
        <p:txBody>
          <a:bodyPr/>
          <a:lstStyle/>
          <a:p>
            <a:r>
              <a:rPr lang="de-DE" dirty="0" smtClean="0"/>
              <a:t>Was haben wir in </a:t>
            </a:r>
            <a:r>
              <a:rPr lang="de-DE" b="1" dirty="0" smtClean="0"/>
              <a:t>Berlin </a:t>
            </a:r>
            <a:r>
              <a:rPr lang="de-DE" dirty="0" smtClean="0"/>
              <a:t>gemacht? 3 Tage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8229" y="6097859"/>
            <a:ext cx="7920880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Gruppe 3: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Jan </a:t>
            </a:r>
            <a:r>
              <a:rPr lang="de-DE" dirty="0">
                <a:latin typeface="Arial" pitchFamily="34" charset="0"/>
                <a:cs typeface="Arial" pitchFamily="34" charset="0"/>
              </a:rPr>
              <a:t>Hennemann, Lea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Jarnicki</a:t>
            </a:r>
            <a:r>
              <a:rPr lang="de-DE" dirty="0">
                <a:latin typeface="Arial" pitchFamily="34" charset="0"/>
                <a:cs typeface="Arial" pitchFamily="34" charset="0"/>
              </a:rPr>
              <a:t>, Tanja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Salagaeva</a:t>
            </a:r>
            <a:r>
              <a:rPr lang="de-DE" dirty="0">
                <a:latin typeface="Arial" pitchFamily="34" charset="0"/>
                <a:cs typeface="Arial" pitchFamily="34" charset="0"/>
              </a:rPr>
              <a:t>, Katharina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Scheid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8908" y="6491401"/>
            <a:ext cx="5172378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Bekämpfung von Armut und sozialer Ausgrenzung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275492" y="6483779"/>
            <a:ext cx="3150221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Mediale Kampagne entwickeln</a:t>
            </a:r>
          </a:p>
        </p:txBody>
      </p:sp>
    </p:spTree>
    <p:extLst>
      <p:ext uri="{BB962C8B-B14F-4D97-AF65-F5344CB8AC3E}">
        <p14:creationId xmlns:p14="http://schemas.microsoft.com/office/powerpoint/2010/main" val="28840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1400" dirty="0" smtClean="0"/>
              <a:t>DANKE</a:t>
            </a:r>
          </a:p>
          <a:p>
            <a:pPr marL="0" indent="0" algn="ctr">
              <a:buNone/>
            </a:pPr>
            <a:r>
              <a:rPr lang="de-DE" sz="11400" dirty="0" smtClean="0"/>
              <a:t>Und was haben wir gelernt?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Warum haben wir den Preis gewonnen?</vt:lpstr>
      <vt:lpstr>Was haben wir in Berlin gemacht? 4 Tage</vt:lpstr>
      <vt:lpstr>PowerPoint-Präsentation</vt:lpstr>
      <vt:lpstr>Warum haben wir den Preis gewonnen?</vt:lpstr>
      <vt:lpstr>Was haben wir in Berlin gemacht? 3 Tage</vt:lpstr>
      <vt:lpstr>Was haben wir in Berlin gemacht? 3 Tage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Gawinski</dc:creator>
  <cp:lastModifiedBy>Gawinski</cp:lastModifiedBy>
  <cp:revision>42</cp:revision>
  <dcterms:created xsi:type="dcterms:W3CDTF">2010-09-08T14:03:57Z</dcterms:created>
  <dcterms:modified xsi:type="dcterms:W3CDTF">2010-11-29T20:39:19Z</dcterms:modified>
</cp:coreProperties>
</file>