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258" r:id="rId3"/>
    <p:sldId id="287" r:id="rId4"/>
    <p:sldId id="272" r:id="rId5"/>
    <p:sldId id="259" r:id="rId6"/>
    <p:sldId id="273" r:id="rId7"/>
    <p:sldId id="274" r:id="rId8"/>
    <p:sldId id="275" r:id="rId9"/>
    <p:sldId id="277" r:id="rId10"/>
    <p:sldId id="276" r:id="rId11"/>
    <p:sldId id="279" r:id="rId12"/>
    <p:sldId id="278" r:id="rId13"/>
    <p:sldId id="286" r:id="rId14"/>
    <p:sldId id="260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4BF93-43BF-4010-8F01-E5D9D10AD71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3727010-C3E6-41CB-A05D-105C5BB35523}">
      <dgm:prSet/>
      <dgm:spPr/>
      <dgm:t>
        <a:bodyPr/>
        <a:lstStyle/>
        <a:p>
          <a:pPr rtl="0"/>
          <a:r>
            <a:rPr lang="de-DE" dirty="0" smtClean="0"/>
            <a:t>Theoretische Ausarbeitung über ....</a:t>
          </a:r>
          <a:endParaRPr lang="de-DE" dirty="0"/>
        </a:p>
      </dgm:t>
    </dgm:pt>
    <dgm:pt modelId="{15977077-0D1D-4D92-9E3E-F5915F1A8876}" type="parTrans" cxnId="{A5147AB0-D327-47E3-A9BC-AA9C480DF974}">
      <dgm:prSet/>
      <dgm:spPr/>
      <dgm:t>
        <a:bodyPr/>
        <a:lstStyle/>
        <a:p>
          <a:endParaRPr lang="de-DE"/>
        </a:p>
      </dgm:t>
    </dgm:pt>
    <dgm:pt modelId="{8D64EE66-4AC0-444B-8740-E0A95AC720E9}" type="sibTrans" cxnId="{A5147AB0-D327-47E3-A9BC-AA9C480DF974}">
      <dgm:prSet/>
      <dgm:spPr/>
      <dgm:t>
        <a:bodyPr/>
        <a:lstStyle/>
        <a:p>
          <a:endParaRPr lang="de-DE"/>
        </a:p>
      </dgm:t>
    </dgm:pt>
    <dgm:pt modelId="{91ABD8B0-D70A-4363-96C9-5E166C49B24D}">
      <dgm:prSet/>
      <dgm:spPr/>
      <dgm:t>
        <a:bodyPr/>
        <a:lstStyle/>
        <a:p>
          <a:pPr rtl="0"/>
          <a:r>
            <a:rPr lang="de-DE" dirty="0" smtClean="0"/>
            <a:t>Daraus ein Konzept entwickelt</a:t>
          </a:r>
          <a:endParaRPr lang="de-DE" dirty="0"/>
        </a:p>
      </dgm:t>
    </dgm:pt>
    <dgm:pt modelId="{B3DB7518-E4CE-4817-9390-F19635281D12}" type="parTrans" cxnId="{D1C89710-DF9F-40EE-96BD-1A62CB013792}">
      <dgm:prSet/>
      <dgm:spPr/>
      <dgm:t>
        <a:bodyPr/>
        <a:lstStyle/>
        <a:p>
          <a:endParaRPr lang="de-DE"/>
        </a:p>
      </dgm:t>
    </dgm:pt>
    <dgm:pt modelId="{F691C849-FCF0-4D91-8788-BF9625BE8698}" type="sibTrans" cxnId="{D1C89710-DF9F-40EE-96BD-1A62CB013792}">
      <dgm:prSet/>
      <dgm:spPr/>
      <dgm:t>
        <a:bodyPr/>
        <a:lstStyle/>
        <a:p>
          <a:endParaRPr lang="de-DE"/>
        </a:p>
      </dgm:t>
    </dgm:pt>
    <dgm:pt modelId="{2353A378-10BC-410A-9055-62B0E52B255B}">
      <dgm:prSet/>
      <dgm:spPr/>
      <dgm:t>
        <a:bodyPr/>
        <a:lstStyle/>
        <a:p>
          <a:pPr rtl="0"/>
          <a:r>
            <a:rPr lang="de-DE" smtClean="0"/>
            <a:t>Plakate entworfen, Internetseite erstellt, ....</a:t>
          </a:r>
          <a:endParaRPr lang="de-DE"/>
        </a:p>
      </dgm:t>
    </dgm:pt>
    <dgm:pt modelId="{9EE0E221-756E-4910-9EDC-3F0B7550CA33}" type="parTrans" cxnId="{78A3123F-3A31-4F64-82D6-C75A7248836B}">
      <dgm:prSet/>
      <dgm:spPr/>
      <dgm:t>
        <a:bodyPr/>
        <a:lstStyle/>
        <a:p>
          <a:endParaRPr lang="de-DE"/>
        </a:p>
      </dgm:t>
    </dgm:pt>
    <dgm:pt modelId="{97523725-79FE-4192-A96D-7DCDFCE14730}" type="sibTrans" cxnId="{78A3123F-3A31-4F64-82D6-C75A7248836B}">
      <dgm:prSet/>
      <dgm:spPr/>
      <dgm:t>
        <a:bodyPr/>
        <a:lstStyle/>
        <a:p>
          <a:endParaRPr lang="de-DE"/>
        </a:p>
      </dgm:t>
    </dgm:pt>
    <dgm:pt modelId="{A57A5B33-F9C6-4DF5-9654-D1AB9F24A826}">
      <dgm:prSet/>
      <dgm:spPr/>
      <dgm:t>
        <a:bodyPr/>
        <a:lstStyle/>
        <a:p>
          <a:pPr rtl="0"/>
          <a:r>
            <a:rPr lang="de-DE" smtClean="0"/>
            <a:t>Das Konzept mit der gesamten Stufe BG 12 umgesetzt: Europatag am 04.05.2010</a:t>
          </a:r>
          <a:endParaRPr lang="de-DE"/>
        </a:p>
      </dgm:t>
    </dgm:pt>
    <dgm:pt modelId="{52736DD3-E07E-47B7-ABE2-EF8939803743}" type="parTrans" cxnId="{E527F829-0012-4C2F-A060-AFE6BDFA2CD7}">
      <dgm:prSet/>
      <dgm:spPr/>
      <dgm:t>
        <a:bodyPr/>
        <a:lstStyle/>
        <a:p>
          <a:endParaRPr lang="de-DE"/>
        </a:p>
      </dgm:t>
    </dgm:pt>
    <dgm:pt modelId="{8075BA32-B482-4C7C-8606-F150C8C95FED}" type="sibTrans" cxnId="{E527F829-0012-4C2F-A060-AFE6BDFA2CD7}">
      <dgm:prSet/>
      <dgm:spPr/>
      <dgm:t>
        <a:bodyPr/>
        <a:lstStyle/>
        <a:p>
          <a:endParaRPr lang="de-DE"/>
        </a:p>
      </dgm:t>
    </dgm:pt>
    <dgm:pt modelId="{F9814539-F9E7-49E3-96CC-642907E85B45}" type="pres">
      <dgm:prSet presAssocID="{0814BF93-43BF-4010-8F01-E5D9D10AD71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CF59702-C1FF-47E7-B557-045210F0C032}" type="pres">
      <dgm:prSet presAssocID="{0814BF93-43BF-4010-8F01-E5D9D10AD719}" presName="arrow" presStyleLbl="bgShp" presStyleIdx="0" presStyleCnt="1"/>
      <dgm:spPr/>
    </dgm:pt>
    <dgm:pt modelId="{5CA42960-9772-4F27-B04D-1A1229A79357}" type="pres">
      <dgm:prSet presAssocID="{0814BF93-43BF-4010-8F01-E5D9D10AD719}" presName="linearProcess" presStyleCnt="0"/>
      <dgm:spPr/>
    </dgm:pt>
    <dgm:pt modelId="{F21676D4-029B-4E57-9A9C-E257E07D6AB3}" type="pres">
      <dgm:prSet presAssocID="{F3727010-C3E6-41CB-A05D-105C5BB3552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5512E0-1D14-43D3-AE71-22A8A7AD73D0}" type="pres">
      <dgm:prSet presAssocID="{8D64EE66-4AC0-444B-8740-E0A95AC720E9}" presName="sibTrans" presStyleCnt="0"/>
      <dgm:spPr/>
    </dgm:pt>
    <dgm:pt modelId="{BA56D257-A8B6-4607-9625-AD326430DDB5}" type="pres">
      <dgm:prSet presAssocID="{91ABD8B0-D70A-4363-96C9-5E166C49B24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158B6C-BCE0-4177-A170-89CDF4ED1D98}" type="pres">
      <dgm:prSet presAssocID="{F691C849-FCF0-4D91-8788-BF9625BE8698}" presName="sibTrans" presStyleCnt="0"/>
      <dgm:spPr/>
    </dgm:pt>
    <dgm:pt modelId="{47F28B12-8610-46E7-BEDF-55B2E92BA8BE}" type="pres">
      <dgm:prSet presAssocID="{2353A378-10BC-410A-9055-62B0E52B255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04B944F-9E31-4F1C-8DEA-2A13825B6997}" type="presOf" srcId="{F3727010-C3E6-41CB-A05D-105C5BB35523}" destId="{F21676D4-029B-4E57-9A9C-E257E07D6AB3}" srcOrd="0" destOrd="0" presId="urn:microsoft.com/office/officeart/2005/8/layout/hProcess9"/>
    <dgm:cxn modelId="{A5147AB0-D327-47E3-A9BC-AA9C480DF974}" srcId="{0814BF93-43BF-4010-8F01-E5D9D10AD719}" destId="{F3727010-C3E6-41CB-A05D-105C5BB35523}" srcOrd="0" destOrd="0" parTransId="{15977077-0D1D-4D92-9E3E-F5915F1A8876}" sibTransId="{8D64EE66-4AC0-444B-8740-E0A95AC720E9}"/>
    <dgm:cxn modelId="{D1C89710-DF9F-40EE-96BD-1A62CB013792}" srcId="{0814BF93-43BF-4010-8F01-E5D9D10AD719}" destId="{91ABD8B0-D70A-4363-96C9-5E166C49B24D}" srcOrd="1" destOrd="0" parTransId="{B3DB7518-E4CE-4817-9390-F19635281D12}" sibTransId="{F691C849-FCF0-4D91-8788-BF9625BE8698}"/>
    <dgm:cxn modelId="{2AEA8376-8C69-49A3-95E1-94BC5361707B}" type="presOf" srcId="{A57A5B33-F9C6-4DF5-9654-D1AB9F24A826}" destId="{47F28B12-8610-46E7-BEDF-55B2E92BA8BE}" srcOrd="0" destOrd="1" presId="urn:microsoft.com/office/officeart/2005/8/layout/hProcess9"/>
    <dgm:cxn modelId="{E527F829-0012-4C2F-A060-AFE6BDFA2CD7}" srcId="{2353A378-10BC-410A-9055-62B0E52B255B}" destId="{A57A5B33-F9C6-4DF5-9654-D1AB9F24A826}" srcOrd="0" destOrd="0" parTransId="{52736DD3-E07E-47B7-ABE2-EF8939803743}" sibTransId="{8075BA32-B482-4C7C-8606-F150C8C95FED}"/>
    <dgm:cxn modelId="{78A3123F-3A31-4F64-82D6-C75A7248836B}" srcId="{0814BF93-43BF-4010-8F01-E5D9D10AD719}" destId="{2353A378-10BC-410A-9055-62B0E52B255B}" srcOrd="2" destOrd="0" parTransId="{9EE0E221-756E-4910-9EDC-3F0B7550CA33}" sibTransId="{97523725-79FE-4192-A96D-7DCDFCE14730}"/>
    <dgm:cxn modelId="{F36EAFCE-0D06-41B4-8351-E7C95C22DF3C}" type="presOf" srcId="{2353A378-10BC-410A-9055-62B0E52B255B}" destId="{47F28B12-8610-46E7-BEDF-55B2E92BA8BE}" srcOrd="0" destOrd="0" presId="urn:microsoft.com/office/officeart/2005/8/layout/hProcess9"/>
    <dgm:cxn modelId="{6B63C6F6-C908-45A3-A15E-B422EDB62F7E}" type="presOf" srcId="{91ABD8B0-D70A-4363-96C9-5E166C49B24D}" destId="{BA56D257-A8B6-4607-9625-AD326430DDB5}" srcOrd="0" destOrd="0" presId="urn:microsoft.com/office/officeart/2005/8/layout/hProcess9"/>
    <dgm:cxn modelId="{73D75F29-E075-410E-8386-B68532F58969}" type="presOf" srcId="{0814BF93-43BF-4010-8F01-E5D9D10AD719}" destId="{F9814539-F9E7-49E3-96CC-642907E85B45}" srcOrd="0" destOrd="0" presId="urn:microsoft.com/office/officeart/2005/8/layout/hProcess9"/>
    <dgm:cxn modelId="{81BB818C-E87F-4519-B8A3-DBA110F55946}" type="presParOf" srcId="{F9814539-F9E7-49E3-96CC-642907E85B45}" destId="{4CF59702-C1FF-47E7-B557-045210F0C032}" srcOrd="0" destOrd="0" presId="urn:microsoft.com/office/officeart/2005/8/layout/hProcess9"/>
    <dgm:cxn modelId="{85BDECEF-4CBA-4D63-9853-FFD18D14F666}" type="presParOf" srcId="{F9814539-F9E7-49E3-96CC-642907E85B45}" destId="{5CA42960-9772-4F27-B04D-1A1229A79357}" srcOrd="1" destOrd="0" presId="urn:microsoft.com/office/officeart/2005/8/layout/hProcess9"/>
    <dgm:cxn modelId="{73B6E302-D0D3-4145-B8C2-31D3E6F36A78}" type="presParOf" srcId="{5CA42960-9772-4F27-B04D-1A1229A79357}" destId="{F21676D4-029B-4E57-9A9C-E257E07D6AB3}" srcOrd="0" destOrd="0" presId="urn:microsoft.com/office/officeart/2005/8/layout/hProcess9"/>
    <dgm:cxn modelId="{AC93AB3F-3982-4520-92F3-B8147B4708BB}" type="presParOf" srcId="{5CA42960-9772-4F27-B04D-1A1229A79357}" destId="{7F5512E0-1D14-43D3-AE71-22A8A7AD73D0}" srcOrd="1" destOrd="0" presId="urn:microsoft.com/office/officeart/2005/8/layout/hProcess9"/>
    <dgm:cxn modelId="{65877FAC-72E5-44E9-949A-2FB03B59ABD7}" type="presParOf" srcId="{5CA42960-9772-4F27-B04D-1A1229A79357}" destId="{BA56D257-A8B6-4607-9625-AD326430DDB5}" srcOrd="2" destOrd="0" presId="urn:microsoft.com/office/officeart/2005/8/layout/hProcess9"/>
    <dgm:cxn modelId="{BD109601-E33A-4FC4-AC2F-6C808B045010}" type="presParOf" srcId="{5CA42960-9772-4F27-B04D-1A1229A79357}" destId="{F5158B6C-BCE0-4177-A170-89CDF4ED1D98}" srcOrd="3" destOrd="0" presId="urn:microsoft.com/office/officeart/2005/8/layout/hProcess9"/>
    <dgm:cxn modelId="{5E154706-0691-4D0D-95C5-66384DD814A0}" type="presParOf" srcId="{5CA42960-9772-4F27-B04D-1A1229A79357}" destId="{47F28B12-8610-46E7-BEDF-55B2E92BA8B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231BB-527E-4189-8D9C-05969B321F15}" type="doc">
      <dgm:prSet loTypeId="urn:microsoft.com/office/officeart/2009/3/layout/DescendingProcess" loCatId="process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de-DE"/>
        </a:p>
      </dgm:t>
    </dgm:pt>
    <dgm:pt modelId="{8CC952C7-F74D-40EB-BDB2-1958DD723E52}">
      <dgm:prSet/>
      <dgm:spPr/>
      <dgm:t>
        <a:bodyPr/>
        <a:lstStyle/>
        <a:p>
          <a:pPr rtl="0"/>
          <a:r>
            <a:rPr lang="de-DE" smtClean="0"/>
            <a:t>Workshop</a:t>
          </a:r>
          <a:endParaRPr lang="de-DE"/>
        </a:p>
      </dgm:t>
    </dgm:pt>
    <dgm:pt modelId="{6EF3255F-437F-4A1E-ACB1-3FA3A264E879}" type="parTrans" cxnId="{AAF78E2C-493A-4F2C-B239-88CFBB9BE817}">
      <dgm:prSet/>
      <dgm:spPr/>
      <dgm:t>
        <a:bodyPr/>
        <a:lstStyle/>
        <a:p>
          <a:endParaRPr lang="de-DE"/>
        </a:p>
      </dgm:t>
    </dgm:pt>
    <dgm:pt modelId="{767BE916-09BD-4228-947A-635ACB325099}" type="sibTrans" cxnId="{AAF78E2C-493A-4F2C-B239-88CFBB9BE817}">
      <dgm:prSet/>
      <dgm:spPr/>
      <dgm:t>
        <a:bodyPr/>
        <a:lstStyle/>
        <a:p>
          <a:endParaRPr lang="de-DE"/>
        </a:p>
      </dgm:t>
    </dgm:pt>
    <dgm:pt modelId="{7DCF2BBE-B121-4529-8861-487F470E33D8}">
      <dgm:prSet/>
      <dgm:spPr/>
      <dgm:t>
        <a:bodyPr/>
        <a:lstStyle/>
        <a:p>
          <a:pPr rtl="0"/>
          <a:r>
            <a:rPr lang="de-DE" smtClean="0"/>
            <a:t>Sprachunterricht (griechisch)</a:t>
          </a:r>
          <a:endParaRPr lang="de-DE"/>
        </a:p>
      </dgm:t>
    </dgm:pt>
    <dgm:pt modelId="{1FCDB705-281F-434A-8844-43AF15ADD1B9}" type="parTrans" cxnId="{AF727688-3BC7-4BA0-8BA4-BA9604469F6D}">
      <dgm:prSet/>
      <dgm:spPr/>
      <dgm:t>
        <a:bodyPr/>
        <a:lstStyle/>
        <a:p>
          <a:endParaRPr lang="de-DE"/>
        </a:p>
      </dgm:t>
    </dgm:pt>
    <dgm:pt modelId="{E3F307AF-9DAC-4D64-8AC4-BDB4F6695259}" type="sibTrans" cxnId="{AF727688-3BC7-4BA0-8BA4-BA9604469F6D}">
      <dgm:prSet/>
      <dgm:spPr/>
      <dgm:t>
        <a:bodyPr/>
        <a:lstStyle/>
        <a:p>
          <a:endParaRPr lang="de-DE"/>
        </a:p>
      </dgm:t>
    </dgm:pt>
    <dgm:pt modelId="{16C6E190-02E9-4AF3-8EF2-505B393C9632}">
      <dgm:prSet/>
      <dgm:spPr/>
      <dgm:t>
        <a:bodyPr/>
        <a:lstStyle/>
        <a:p>
          <a:pPr rtl="0"/>
          <a:r>
            <a:rPr lang="de-DE" smtClean="0"/>
            <a:t>Freizeit </a:t>
          </a:r>
          <a:endParaRPr lang="de-DE"/>
        </a:p>
      </dgm:t>
    </dgm:pt>
    <dgm:pt modelId="{8837C824-4547-464B-8522-21EA5977C2FF}" type="parTrans" cxnId="{18C11576-E1BF-48E2-ACAC-BC1129D34F6E}">
      <dgm:prSet/>
      <dgm:spPr/>
      <dgm:t>
        <a:bodyPr/>
        <a:lstStyle/>
        <a:p>
          <a:endParaRPr lang="de-DE"/>
        </a:p>
      </dgm:t>
    </dgm:pt>
    <dgm:pt modelId="{C606A360-3965-40C1-B7FD-931D80981268}" type="sibTrans" cxnId="{18C11576-E1BF-48E2-ACAC-BC1129D34F6E}">
      <dgm:prSet/>
      <dgm:spPr/>
      <dgm:t>
        <a:bodyPr/>
        <a:lstStyle/>
        <a:p>
          <a:endParaRPr lang="de-DE"/>
        </a:p>
      </dgm:t>
    </dgm:pt>
    <dgm:pt modelId="{3E78426D-E3EF-4A27-B52D-2711B63CB924}">
      <dgm:prSet/>
      <dgm:spPr/>
      <dgm:t>
        <a:bodyPr/>
        <a:lstStyle/>
        <a:p>
          <a:pPr rtl="0"/>
          <a:r>
            <a:rPr lang="de-DE" smtClean="0"/>
            <a:t>Workshop</a:t>
          </a:r>
          <a:endParaRPr lang="de-DE"/>
        </a:p>
      </dgm:t>
    </dgm:pt>
    <dgm:pt modelId="{F3E42D15-CEA3-4332-8E79-25E31F4EB4B1}" type="parTrans" cxnId="{6EB6E1AE-4D75-478B-A4C5-19515AF34650}">
      <dgm:prSet/>
      <dgm:spPr/>
      <dgm:t>
        <a:bodyPr/>
        <a:lstStyle/>
        <a:p>
          <a:endParaRPr lang="de-DE"/>
        </a:p>
      </dgm:t>
    </dgm:pt>
    <dgm:pt modelId="{4983E2E4-91F9-4BCC-A003-D6446E233A20}" type="sibTrans" cxnId="{6EB6E1AE-4D75-478B-A4C5-19515AF34650}">
      <dgm:prSet/>
      <dgm:spPr/>
      <dgm:t>
        <a:bodyPr/>
        <a:lstStyle/>
        <a:p>
          <a:endParaRPr lang="de-DE"/>
        </a:p>
      </dgm:t>
    </dgm:pt>
    <dgm:pt modelId="{B45BB646-F06D-47C6-85EE-87D8C7C8AAF7}" type="pres">
      <dgm:prSet presAssocID="{A16231BB-527E-4189-8D9C-05969B321F15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D115F63F-56CE-4F6F-A3A5-D9C38228DCAA}" type="pres">
      <dgm:prSet presAssocID="{A16231BB-527E-4189-8D9C-05969B321F15}" presName="arrowNode" presStyleLbl="node1" presStyleIdx="0" presStyleCnt="1"/>
      <dgm:spPr/>
    </dgm:pt>
    <dgm:pt modelId="{A20D1821-68AF-4405-8430-54811D69A35E}" type="pres">
      <dgm:prSet presAssocID="{8CC952C7-F74D-40EB-BDB2-1958DD723E52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043DD0-16A5-422E-BB10-515AEB9258D9}" type="pres">
      <dgm:prSet presAssocID="{7DCF2BBE-B121-4529-8861-487F470E33D8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2528A4-BF2A-4A5F-89C0-01CBDB2DD546}" type="pres">
      <dgm:prSet presAssocID="{E3F307AF-9DAC-4D64-8AC4-BDB4F6695259}" presName="dotNode2" presStyleCnt="0"/>
      <dgm:spPr/>
    </dgm:pt>
    <dgm:pt modelId="{A2373535-4767-4897-80C9-039092955EE2}" type="pres">
      <dgm:prSet presAssocID="{E3F307AF-9DAC-4D64-8AC4-BDB4F6695259}" presName="dotRepeatNode" presStyleLbl="fgShp" presStyleIdx="0" presStyleCnt="2"/>
      <dgm:spPr/>
      <dgm:t>
        <a:bodyPr/>
        <a:lstStyle/>
        <a:p>
          <a:endParaRPr lang="de-DE"/>
        </a:p>
      </dgm:t>
    </dgm:pt>
    <dgm:pt modelId="{83C86221-3D35-41A9-B2F1-3A6CE2654E1C}" type="pres">
      <dgm:prSet presAssocID="{16C6E190-02E9-4AF3-8EF2-505B393C9632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A0F3E8-C399-4868-8478-066DA2CE68AD}" type="pres">
      <dgm:prSet presAssocID="{C606A360-3965-40C1-B7FD-931D80981268}" presName="dotNode3" presStyleCnt="0"/>
      <dgm:spPr/>
    </dgm:pt>
    <dgm:pt modelId="{A55FBEB0-7DD6-4C1C-8DF9-D50128243B8D}" type="pres">
      <dgm:prSet presAssocID="{C606A360-3965-40C1-B7FD-931D80981268}" presName="dotRepeatNode" presStyleLbl="fgShp" presStyleIdx="1" presStyleCnt="2"/>
      <dgm:spPr/>
      <dgm:t>
        <a:bodyPr/>
        <a:lstStyle/>
        <a:p>
          <a:endParaRPr lang="de-DE"/>
        </a:p>
      </dgm:t>
    </dgm:pt>
    <dgm:pt modelId="{7C128BBB-F7E8-498C-BEBD-9268CCF19899}" type="pres">
      <dgm:prSet presAssocID="{3E78426D-E3EF-4A27-B52D-2711B63CB924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64ADEE3-D186-4B89-BCC2-0D77B36DF2AE}" type="presOf" srcId="{A16231BB-527E-4189-8D9C-05969B321F15}" destId="{B45BB646-F06D-47C6-85EE-87D8C7C8AAF7}" srcOrd="0" destOrd="0" presId="urn:microsoft.com/office/officeart/2009/3/layout/DescendingProcess"/>
    <dgm:cxn modelId="{6EB6E1AE-4D75-478B-A4C5-19515AF34650}" srcId="{A16231BB-527E-4189-8D9C-05969B321F15}" destId="{3E78426D-E3EF-4A27-B52D-2711B63CB924}" srcOrd="3" destOrd="0" parTransId="{F3E42D15-CEA3-4332-8E79-25E31F4EB4B1}" sibTransId="{4983E2E4-91F9-4BCC-A003-D6446E233A20}"/>
    <dgm:cxn modelId="{47CBE9B8-7169-4784-A597-26F9A2E47C8F}" type="presOf" srcId="{16C6E190-02E9-4AF3-8EF2-505B393C9632}" destId="{83C86221-3D35-41A9-B2F1-3A6CE2654E1C}" srcOrd="0" destOrd="0" presId="urn:microsoft.com/office/officeart/2009/3/layout/DescendingProcess"/>
    <dgm:cxn modelId="{6CD3F503-0BC7-43EE-823A-788A0E193A36}" type="presOf" srcId="{7DCF2BBE-B121-4529-8861-487F470E33D8}" destId="{4C043DD0-16A5-422E-BB10-515AEB9258D9}" srcOrd="0" destOrd="0" presId="urn:microsoft.com/office/officeart/2009/3/layout/DescendingProcess"/>
    <dgm:cxn modelId="{18C11576-E1BF-48E2-ACAC-BC1129D34F6E}" srcId="{A16231BB-527E-4189-8D9C-05969B321F15}" destId="{16C6E190-02E9-4AF3-8EF2-505B393C9632}" srcOrd="2" destOrd="0" parTransId="{8837C824-4547-464B-8522-21EA5977C2FF}" sibTransId="{C606A360-3965-40C1-B7FD-931D80981268}"/>
    <dgm:cxn modelId="{2D301ABE-B13B-41E2-A15B-41F0658756C3}" type="presOf" srcId="{C606A360-3965-40C1-B7FD-931D80981268}" destId="{A55FBEB0-7DD6-4C1C-8DF9-D50128243B8D}" srcOrd="0" destOrd="0" presId="urn:microsoft.com/office/officeart/2009/3/layout/DescendingProcess"/>
    <dgm:cxn modelId="{38B474E9-49AD-4769-93DF-3C49F4DD90B3}" type="presOf" srcId="{8CC952C7-F74D-40EB-BDB2-1958DD723E52}" destId="{A20D1821-68AF-4405-8430-54811D69A35E}" srcOrd="0" destOrd="0" presId="urn:microsoft.com/office/officeart/2009/3/layout/DescendingProcess"/>
    <dgm:cxn modelId="{EDE3D66E-A97C-442A-9469-80C4ADF4E5F7}" type="presOf" srcId="{3E78426D-E3EF-4A27-B52D-2711B63CB924}" destId="{7C128BBB-F7E8-498C-BEBD-9268CCF19899}" srcOrd="0" destOrd="0" presId="urn:microsoft.com/office/officeart/2009/3/layout/DescendingProcess"/>
    <dgm:cxn modelId="{6FC08572-9603-4BBD-BA5A-8B4F1E3E2617}" type="presOf" srcId="{E3F307AF-9DAC-4D64-8AC4-BDB4F6695259}" destId="{A2373535-4767-4897-80C9-039092955EE2}" srcOrd="0" destOrd="0" presId="urn:microsoft.com/office/officeart/2009/3/layout/DescendingProcess"/>
    <dgm:cxn modelId="{AF727688-3BC7-4BA0-8BA4-BA9604469F6D}" srcId="{A16231BB-527E-4189-8D9C-05969B321F15}" destId="{7DCF2BBE-B121-4529-8861-487F470E33D8}" srcOrd="1" destOrd="0" parTransId="{1FCDB705-281F-434A-8844-43AF15ADD1B9}" sibTransId="{E3F307AF-9DAC-4D64-8AC4-BDB4F6695259}"/>
    <dgm:cxn modelId="{AAF78E2C-493A-4F2C-B239-88CFBB9BE817}" srcId="{A16231BB-527E-4189-8D9C-05969B321F15}" destId="{8CC952C7-F74D-40EB-BDB2-1958DD723E52}" srcOrd="0" destOrd="0" parTransId="{6EF3255F-437F-4A1E-ACB1-3FA3A264E879}" sibTransId="{767BE916-09BD-4228-947A-635ACB325099}"/>
    <dgm:cxn modelId="{BDC46F31-14D2-419A-84B9-EB5A066B2BB4}" type="presParOf" srcId="{B45BB646-F06D-47C6-85EE-87D8C7C8AAF7}" destId="{D115F63F-56CE-4F6F-A3A5-D9C38228DCAA}" srcOrd="0" destOrd="0" presId="urn:microsoft.com/office/officeart/2009/3/layout/DescendingProcess"/>
    <dgm:cxn modelId="{E7461EE4-4C21-4028-B5E1-D3E3575FE627}" type="presParOf" srcId="{B45BB646-F06D-47C6-85EE-87D8C7C8AAF7}" destId="{A20D1821-68AF-4405-8430-54811D69A35E}" srcOrd="1" destOrd="0" presId="urn:microsoft.com/office/officeart/2009/3/layout/DescendingProcess"/>
    <dgm:cxn modelId="{4F6A4044-7C9F-495E-B250-2DAAADE129BB}" type="presParOf" srcId="{B45BB646-F06D-47C6-85EE-87D8C7C8AAF7}" destId="{4C043DD0-16A5-422E-BB10-515AEB9258D9}" srcOrd="2" destOrd="0" presId="urn:microsoft.com/office/officeart/2009/3/layout/DescendingProcess"/>
    <dgm:cxn modelId="{DA3D023B-BD98-45B7-A801-BDEDBEC8AE8A}" type="presParOf" srcId="{B45BB646-F06D-47C6-85EE-87D8C7C8AAF7}" destId="{382528A4-BF2A-4A5F-89C0-01CBDB2DD546}" srcOrd="3" destOrd="0" presId="urn:microsoft.com/office/officeart/2009/3/layout/DescendingProcess"/>
    <dgm:cxn modelId="{1D2CCCB8-4EC6-4BA4-B565-812D96E667DD}" type="presParOf" srcId="{382528A4-BF2A-4A5F-89C0-01CBDB2DD546}" destId="{A2373535-4767-4897-80C9-039092955EE2}" srcOrd="0" destOrd="0" presId="urn:microsoft.com/office/officeart/2009/3/layout/DescendingProcess"/>
    <dgm:cxn modelId="{05B37B5F-AECE-41A5-9573-EC3154C3DB4C}" type="presParOf" srcId="{B45BB646-F06D-47C6-85EE-87D8C7C8AAF7}" destId="{83C86221-3D35-41A9-B2F1-3A6CE2654E1C}" srcOrd="4" destOrd="0" presId="urn:microsoft.com/office/officeart/2009/3/layout/DescendingProcess"/>
    <dgm:cxn modelId="{BCEBF712-0AB3-44DA-AF80-58FE5A168F7F}" type="presParOf" srcId="{B45BB646-F06D-47C6-85EE-87D8C7C8AAF7}" destId="{5EA0F3E8-C399-4868-8478-066DA2CE68AD}" srcOrd="5" destOrd="0" presId="urn:microsoft.com/office/officeart/2009/3/layout/DescendingProcess"/>
    <dgm:cxn modelId="{F13EE23F-26AF-4811-B0C9-EB01004DA717}" type="presParOf" srcId="{5EA0F3E8-C399-4868-8478-066DA2CE68AD}" destId="{A55FBEB0-7DD6-4C1C-8DF9-D50128243B8D}" srcOrd="0" destOrd="0" presId="urn:microsoft.com/office/officeart/2009/3/layout/DescendingProcess"/>
    <dgm:cxn modelId="{4FFCC894-4B7D-4E76-8DEE-2BBB54C0C557}" type="presParOf" srcId="{B45BB646-F06D-47C6-85EE-87D8C7C8AAF7}" destId="{7C128BBB-F7E8-498C-BEBD-9268CCF19899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053D8-8779-4C12-B530-2788F13A8AE7}" type="doc">
      <dgm:prSet loTypeId="urn:microsoft.com/office/officeart/2005/8/layout/venn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62BB5E45-5C9D-44FE-ACFB-641E2A657E38}">
      <dgm:prSet/>
      <dgm:spPr/>
      <dgm:t>
        <a:bodyPr/>
        <a:lstStyle/>
        <a:p>
          <a:pPr rtl="0"/>
          <a:r>
            <a:rPr lang="de-DE" smtClean="0"/>
            <a:t>Und dann?</a:t>
          </a:r>
          <a:endParaRPr lang="de-DE"/>
        </a:p>
      </dgm:t>
    </dgm:pt>
    <dgm:pt modelId="{7F015DB1-08BA-4502-BE85-B66AC698D209}" type="parTrans" cxnId="{20565BB4-814F-48F1-9EED-C404395AFDE7}">
      <dgm:prSet/>
      <dgm:spPr/>
      <dgm:t>
        <a:bodyPr/>
        <a:lstStyle/>
        <a:p>
          <a:endParaRPr lang="de-DE"/>
        </a:p>
      </dgm:t>
    </dgm:pt>
    <dgm:pt modelId="{BE1AF4F1-B74A-4243-A274-C943C9DB30E1}" type="sibTrans" cxnId="{20565BB4-814F-48F1-9EED-C404395AFDE7}">
      <dgm:prSet/>
      <dgm:spPr/>
      <dgm:t>
        <a:bodyPr/>
        <a:lstStyle/>
        <a:p>
          <a:endParaRPr lang="de-DE"/>
        </a:p>
      </dgm:t>
    </dgm:pt>
    <dgm:pt modelId="{B0DF2A3E-A775-43F2-BFF7-A7FA039B47CC}">
      <dgm:prSet/>
      <dgm:spPr/>
      <dgm:t>
        <a:bodyPr/>
        <a:lstStyle/>
        <a:p>
          <a:pPr rtl="0"/>
          <a:r>
            <a:rPr lang="de-DE" dirty="0" smtClean="0"/>
            <a:t>...kam eine Einladung zum „Tag der Talente“</a:t>
          </a:r>
          <a:endParaRPr lang="de-DE" dirty="0"/>
        </a:p>
      </dgm:t>
    </dgm:pt>
    <dgm:pt modelId="{51356F4B-FFC9-4455-A6DD-1A7AFF86704F}" type="parTrans" cxnId="{BD037EA3-92D5-46EA-81A9-5249DA0439DB}">
      <dgm:prSet/>
      <dgm:spPr/>
      <dgm:t>
        <a:bodyPr/>
        <a:lstStyle/>
        <a:p>
          <a:endParaRPr lang="de-DE"/>
        </a:p>
      </dgm:t>
    </dgm:pt>
    <dgm:pt modelId="{BB77C94E-127A-44BA-B0C0-23F7439AD8EF}" type="sibTrans" cxnId="{BD037EA3-92D5-46EA-81A9-5249DA0439DB}">
      <dgm:prSet/>
      <dgm:spPr/>
      <dgm:t>
        <a:bodyPr/>
        <a:lstStyle/>
        <a:p>
          <a:endParaRPr lang="de-DE"/>
        </a:p>
      </dgm:t>
    </dgm:pt>
    <dgm:pt modelId="{9C615333-BC46-4A67-BC4B-0FCAEF797309}" type="pres">
      <dgm:prSet presAssocID="{CF5053D8-8779-4C12-B530-2788F13A8AE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E5DFBC7-A348-4A2B-8FC8-4F9E627824E7}" type="pres">
      <dgm:prSet presAssocID="{CF5053D8-8779-4C12-B530-2788F13A8AE7}" presName="comp1" presStyleCnt="0"/>
      <dgm:spPr/>
    </dgm:pt>
    <dgm:pt modelId="{BFBF22DE-16C2-40DF-AF4C-D538BDA67D62}" type="pres">
      <dgm:prSet presAssocID="{CF5053D8-8779-4C12-B530-2788F13A8AE7}" presName="circle1" presStyleLbl="node1" presStyleIdx="0" presStyleCnt="2"/>
      <dgm:spPr/>
      <dgm:t>
        <a:bodyPr/>
        <a:lstStyle/>
        <a:p>
          <a:endParaRPr lang="de-DE"/>
        </a:p>
      </dgm:t>
    </dgm:pt>
    <dgm:pt modelId="{4E5E0192-604D-4546-B90F-D0C64D99E147}" type="pres">
      <dgm:prSet presAssocID="{CF5053D8-8779-4C12-B530-2788F13A8AE7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F25597-79AC-433B-96AF-826304E553AC}" type="pres">
      <dgm:prSet presAssocID="{CF5053D8-8779-4C12-B530-2788F13A8AE7}" presName="comp2" presStyleCnt="0"/>
      <dgm:spPr/>
    </dgm:pt>
    <dgm:pt modelId="{A65D5B43-EFBB-4628-B086-393CDEA6C915}" type="pres">
      <dgm:prSet presAssocID="{CF5053D8-8779-4C12-B530-2788F13A8AE7}" presName="circle2" presStyleLbl="node1" presStyleIdx="1" presStyleCnt="2"/>
      <dgm:spPr/>
      <dgm:t>
        <a:bodyPr/>
        <a:lstStyle/>
        <a:p>
          <a:endParaRPr lang="de-DE"/>
        </a:p>
      </dgm:t>
    </dgm:pt>
    <dgm:pt modelId="{83C24423-9CC2-42F2-9AFF-76506BFE013A}" type="pres">
      <dgm:prSet presAssocID="{CF5053D8-8779-4C12-B530-2788F13A8AE7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A68FCC9-D84B-448C-8328-A9F32B540406}" type="presOf" srcId="{62BB5E45-5C9D-44FE-ACFB-641E2A657E38}" destId="{BFBF22DE-16C2-40DF-AF4C-D538BDA67D62}" srcOrd="0" destOrd="0" presId="urn:microsoft.com/office/officeart/2005/8/layout/venn2"/>
    <dgm:cxn modelId="{52EDDDC3-BAE2-4324-9EAF-F420B9336978}" type="presOf" srcId="{B0DF2A3E-A775-43F2-BFF7-A7FA039B47CC}" destId="{A65D5B43-EFBB-4628-B086-393CDEA6C915}" srcOrd="0" destOrd="0" presId="urn:microsoft.com/office/officeart/2005/8/layout/venn2"/>
    <dgm:cxn modelId="{6A6756F5-8A14-4C02-86A2-4C49BD3A008A}" type="presOf" srcId="{62BB5E45-5C9D-44FE-ACFB-641E2A657E38}" destId="{4E5E0192-604D-4546-B90F-D0C64D99E147}" srcOrd="1" destOrd="0" presId="urn:microsoft.com/office/officeart/2005/8/layout/venn2"/>
    <dgm:cxn modelId="{272DB36F-2EBC-434E-8F0E-CF4DA98E6434}" type="presOf" srcId="{B0DF2A3E-A775-43F2-BFF7-A7FA039B47CC}" destId="{83C24423-9CC2-42F2-9AFF-76506BFE013A}" srcOrd="1" destOrd="0" presId="urn:microsoft.com/office/officeart/2005/8/layout/venn2"/>
    <dgm:cxn modelId="{20565BB4-814F-48F1-9EED-C404395AFDE7}" srcId="{CF5053D8-8779-4C12-B530-2788F13A8AE7}" destId="{62BB5E45-5C9D-44FE-ACFB-641E2A657E38}" srcOrd="0" destOrd="0" parTransId="{7F015DB1-08BA-4502-BE85-B66AC698D209}" sibTransId="{BE1AF4F1-B74A-4243-A274-C943C9DB30E1}"/>
    <dgm:cxn modelId="{BD037EA3-92D5-46EA-81A9-5249DA0439DB}" srcId="{CF5053D8-8779-4C12-B530-2788F13A8AE7}" destId="{B0DF2A3E-A775-43F2-BFF7-A7FA039B47CC}" srcOrd="1" destOrd="0" parTransId="{51356F4B-FFC9-4455-A6DD-1A7AFF86704F}" sibTransId="{BB77C94E-127A-44BA-B0C0-23F7439AD8EF}"/>
    <dgm:cxn modelId="{5D480D19-41A7-4A5A-8337-B9F197B8C1DE}" type="presOf" srcId="{CF5053D8-8779-4C12-B530-2788F13A8AE7}" destId="{9C615333-BC46-4A67-BC4B-0FCAEF797309}" srcOrd="0" destOrd="0" presId="urn:microsoft.com/office/officeart/2005/8/layout/venn2"/>
    <dgm:cxn modelId="{CC58A093-1973-4B2F-8AE2-4A72909389DF}" type="presParOf" srcId="{9C615333-BC46-4A67-BC4B-0FCAEF797309}" destId="{9E5DFBC7-A348-4A2B-8FC8-4F9E627824E7}" srcOrd="0" destOrd="0" presId="urn:microsoft.com/office/officeart/2005/8/layout/venn2"/>
    <dgm:cxn modelId="{AF34EFED-44FF-4277-9B74-CF5C0DE262DB}" type="presParOf" srcId="{9E5DFBC7-A348-4A2B-8FC8-4F9E627824E7}" destId="{BFBF22DE-16C2-40DF-AF4C-D538BDA67D62}" srcOrd="0" destOrd="0" presId="urn:microsoft.com/office/officeart/2005/8/layout/venn2"/>
    <dgm:cxn modelId="{8E29DABA-4C02-4B9D-8BBA-E948F86F6C74}" type="presParOf" srcId="{9E5DFBC7-A348-4A2B-8FC8-4F9E627824E7}" destId="{4E5E0192-604D-4546-B90F-D0C64D99E147}" srcOrd="1" destOrd="0" presId="urn:microsoft.com/office/officeart/2005/8/layout/venn2"/>
    <dgm:cxn modelId="{5031FD13-3360-444B-911D-BEC623227259}" type="presParOf" srcId="{9C615333-BC46-4A67-BC4B-0FCAEF797309}" destId="{56F25597-79AC-433B-96AF-826304E553AC}" srcOrd="1" destOrd="0" presId="urn:microsoft.com/office/officeart/2005/8/layout/venn2"/>
    <dgm:cxn modelId="{8371B332-50A9-4BDE-9202-C9344E9BC37F}" type="presParOf" srcId="{56F25597-79AC-433B-96AF-826304E553AC}" destId="{A65D5B43-EFBB-4628-B086-393CDEA6C915}" srcOrd="0" destOrd="0" presId="urn:microsoft.com/office/officeart/2005/8/layout/venn2"/>
    <dgm:cxn modelId="{4A4B5C47-FE52-4261-B909-F3AEFB357256}" type="presParOf" srcId="{56F25597-79AC-433B-96AF-826304E553AC}" destId="{83C24423-9CC2-42F2-9AFF-76506BFE013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6BB6B-B143-4FC0-A5BA-124525D78378}" type="doc">
      <dgm:prSet loTypeId="urn:microsoft.com/office/officeart/2005/8/layout/hList6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de-DE"/>
        </a:p>
      </dgm:t>
    </dgm:pt>
    <dgm:pt modelId="{AE501FD6-3118-4E55-BD40-9AB3A161CD4C}">
      <dgm:prSet/>
      <dgm:spPr/>
      <dgm:t>
        <a:bodyPr/>
        <a:lstStyle/>
        <a:p>
          <a:pPr rtl="0"/>
          <a:r>
            <a:rPr lang="de-DE" smtClean="0"/>
            <a:t>Sa. 18.09.10: Anreise, Abendprogramm</a:t>
          </a:r>
          <a:endParaRPr lang="de-DE"/>
        </a:p>
      </dgm:t>
    </dgm:pt>
    <dgm:pt modelId="{787ED960-32CE-4F08-B11C-10B940FAD919}" type="parTrans" cxnId="{CDD70DD7-A49D-4018-8F31-94B27F7BC0CE}">
      <dgm:prSet/>
      <dgm:spPr/>
      <dgm:t>
        <a:bodyPr/>
        <a:lstStyle/>
        <a:p>
          <a:endParaRPr lang="de-DE"/>
        </a:p>
      </dgm:t>
    </dgm:pt>
    <dgm:pt modelId="{8EC1C055-E912-441D-8CA8-4B47AC9DAF62}" type="sibTrans" cxnId="{CDD70DD7-A49D-4018-8F31-94B27F7BC0CE}">
      <dgm:prSet/>
      <dgm:spPr/>
      <dgm:t>
        <a:bodyPr/>
        <a:lstStyle/>
        <a:p>
          <a:endParaRPr lang="de-DE"/>
        </a:p>
      </dgm:t>
    </dgm:pt>
    <dgm:pt modelId="{4FB544A5-AA8D-4837-A0D2-F1CC3CA8B87D}">
      <dgm:prSet/>
      <dgm:spPr/>
      <dgm:t>
        <a:bodyPr/>
        <a:lstStyle/>
        <a:p>
          <a:pPr rtl="0"/>
          <a:r>
            <a:rPr lang="de-DE" smtClean="0"/>
            <a:t>So. 19.09.10: Workshop...</a:t>
          </a:r>
          <a:endParaRPr lang="de-DE"/>
        </a:p>
      </dgm:t>
    </dgm:pt>
    <dgm:pt modelId="{B036AE50-B153-4071-B23E-D284A0F4CD50}" type="parTrans" cxnId="{20F16FAC-F026-4AC5-9B9A-38D462EEEF9A}">
      <dgm:prSet/>
      <dgm:spPr/>
      <dgm:t>
        <a:bodyPr/>
        <a:lstStyle/>
        <a:p>
          <a:endParaRPr lang="de-DE"/>
        </a:p>
      </dgm:t>
    </dgm:pt>
    <dgm:pt modelId="{B22E7852-B821-4A83-86D3-3798F2ED3A32}" type="sibTrans" cxnId="{20F16FAC-F026-4AC5-9B9A-38D462EEEF9A}">
      <dgm:prSet/>
      <dgm:spPr/>
      <dgm:t>
        <a:bodyPr/>
        <a:lstStyle/>
        <a:p>
          <a:endParaRPr lang="de-DE"/>
        </a:p>
      </dgm:t>
    </dgm:pt>
    <dgm:pt modelId="{F1A79FEC-64D8-466C-88CD-9DBD2AC69A40}">
      <dgm:prSet/>
      <dgm:spPr/>
      <dgm:t>
        <a:bodyPr/>
        <a:lstStyle/>
        <a:p>
          <a:pPr rtl="0"/>
          <a:r>
            <a:rPr lang="de-DE" smtClean="0"/>
            <a:t>Mo. 20.09.10: Begrüßung der PreisträgerInnen durch die Bundesministerin für Bildung und Forschung Fr. Dr. Anette Schavan</a:t>
          </a:r>
          <a:endParaRPr lang="de-DE"/>
        </a:p>
      </dgm:t>
    </dgm:pt>
    <dgm:pt modelId="{2A04B47A-457F-42EE-BEC6-BBF5CEDEA10E}" type="parTrans" cxnId="{DE11BD28-7146-4459-BBC8-6164E99A8F8F}">
      <dgm:prSet/>
      <dgm:spPr/>
      <dgm:t>
        <a:bodyPr/>
        <a:lstStyle/>
        <a:p>
          <a:endParaRPr lang="de-DE"/>
        </a:p>
      </dgm:t>
    </dgm:pt>
    <dgm:pt modelId="{29E2EED6-5294-44D6-89EB-F0D0E0274F8B}" type="sibTrans" cxnId="{DE11BD28-7146-4459-BBC8-6164E99A8F8F}">
      <dgm:prSet/>
      <dgm:spPr/>
      <dgm:t>
        <a:bodyPr/>
        <a:lstStyle/>
        <a:p>
          <a:endParaRPr lang="de-DE"/>
        </a:p>
      </dgm:t>
    </dgm:pt>
    <dgm:pt modelId="{D9708B15-BC19-49CB-876D-5BC8A3667954}">
      <dgm:prSet/>
      <dgm:spPr/>
      <dgm:t>
        <a:bodyPr/>
        <a:lstStyle/>
        <a:p>
          <a:pPr rtl="0"/>
          <a:r>
            <a:rPr lang="de-DE" smtClean="0"/>
            <a:t>Tipi-Zelt am Kanzleramt</a:t>
          </a:r>
          <a:endParaRPr lang="de-DE"/>
        </a:p>
      </dgm:t>
    </dgm:pt>
    <dgm:pt modelId="{74D0A5DF-3802-43B9-A591-C6A395C2F594}" type="parTrans" cxnId="{902AEFEF-2A5D-447E-9184-F9B0B7FA5736}">
      <dgm:prSet/>
      <dgm:spPr/>
      <dgm:t>
        <a:bodyPr/>
        <a:lstStyle/>
        <a:p>
          <a:endParaRPr lang="de-DE"/>
        </a:p>
      </dgm:t>
    </dgm:pt>
    <dgm:pt modelId="{92667134-555B-407D-8A6E-D98F76D27810}" type="sibTrans" cxnId="{902AEFEF-2A5D-447E-9184-F9B0B7FA5736}">
      <dgm:prSet/>
      <dgm:spPr/>
      <dgm:t>
        <a:bodyPr/>
        <a:lstStyle/>
        <a:p>
          <a:endParaRPr lang="de-DE"/>
        </a:p>
      </dgm:t>
    </dgm:pt>
    <dgm:pt modelId="{0EE21555-232B-42AE-9559-B5450E98739A}" type="pres">
      <dgm:prSet presAssocID="{8C66BB6B-B143-4FC0-A5BA-124525D783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57AAA76-7B62-4841-A07E-25DACA29F002}" type="pres">
      <dgm:prSet presAssocID="{AE501FD6-3118-4E55-BD40-9AB3A161CD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344BC3-23EA-4C8D-AC0A-5B4F18CF0AC4}" type="pres">
      <dgm:prSet presAssocID="{8EC1C055-E912-441D-8CA8-4B47AC9DAF62}" presName="sibTrans" presStyleCnt="0"/>
      <dgm:spPr/>
    </dgm:pt>
    <dgm:pt modelId="{5CC6830E-781A-4F8E-B571-ACE579A6132A}" type="pres">
      <dgm:prSet presAssocID="{4FB544A5-AA8D-4837-A0D2-F1CC3CA8B8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53DCA8-7143-457C-B70B-83B125C6C7DB}" type="pres">
      <dgm:prSet presAssocID="{B22E7852-B821-4A83-86D3-3798F2ED3A32}" presName="sibTrans" presStyleCnt="0"/>
      <dgm:spPr/>
    </dgm:pt>
    <dgm:pt modelId="{44BCEB95-CE7D-4786-B7BB-E15449441AE9}" type="pres">
      <dgm:prSet presAssocID="{F1A79FEC-64D8-466C-88CD-9DBD2AC69A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0B4848-84FE-4DCA-AB14-18EA0D372C12}" type="pres">
      <dgm:prSet presAssocID="{29E2EED6-5294-44D6-89EB-F0D0E0274F8B}" presName="sibTrans" presStyleCnt="0"/>
      <dgm:spPr/>
    </dgm:pt>
    <dgm:pt modelId="{C7E59EB7-55EA-41F1-9B9B-CD5457ADC725}" type="pres">
      <dgm:prSet presAssocID="{D9708B15-BC19-49CB-876D-5BC8A366795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BBB9B8A-B90E-49A3-A453-7639804F4C63}" type="presOf" srcId="{AE501FD6-3118-4E55-BD40-9AB3A161CD4C}" destId="{057AAA76-7B62-4841-A07E-25DACA29F002}" srcOrd="0" destOrd="0" presId="urn:microsoft.com/office/officeart/2005/8/layout/hList6"/>
    <dgm:cxn modelId="{17C6A386-25B0-49E1-AC05-FF34893552D8}" type="presOf" srcId="{8C66BB6B-B143-4FC0-A5BA-124525D78378}" destId="{0EE21555-232B-42AE-9559-B5450E98739A}" srcOrd="0" destOrd="0" presId="urn:microsoft.com/office/officeart/2005/8/layout/hList6"/>
    <dgm:cxn modelId="{6BF48A78-F00D-4A7A-A9FF-73F5F2A25452}" type="presOf" srcId="{4FB544A5-AA8D-4837-A0D2-F1CC3CA8B87D}" destId="{5CC6830E-781A-4F8E-B571-ACE579A6132A}" srcOrd="0" destOrd="0" presId="urn:microsoft.com/office/officeart/2005/8/layout/hList6"/>
    <dgm:cxn modelId="{8C00AA07-3C9B-42A7-B39C-391748724589}" type="presOf" srcId="{F1A79FEC-64D8-466C-88CD-9DBD2AC69A40}" destId="{44BCEB95-CE7D-4786-B7BB-E15449441AE9}" srcOrd="0" destOrd="0" presId="urn:microsoft.com/office/officeart/2005/8/layout/hList6"/>
    <dgm:cxn modelId="{902AEFEF-2A5D-447E-9184-F9B0B7FA5736}" srcId="{8C66BB6B-B143-4FC0-A5BA-124525D78378}" destId="{D9708B15-BC19-49CB-876D-5BC8A3667954}" srcOrd="3" destOrd="0" parTransId="{74D0A5DF-3802-43B9-A591-C6A395C2F594}" sibTransId="{92667134-555B-407D-8A6E-D98F76D27810}"/>
    <dgm:cxn modelId="{DE11BD28-7146-4459-BBC8-6164E99A8F8F}" srcId="{8C66BB6B-B143-4FC0-A5BA-124525D78378}" destId="{F1A79FEC-64D8-466C-88CD-9DBD2AC69A40}" srcOrd="2" destOrd="0" parTransId="{2A04B47A-457F-42EE-BEC6-BBF5CEDEA10E}" sibTransId="{29E2EED6-5294-44D6-89EB-F0D0E0274F8B}"/>
    <dgm:cxn modelId="{20F16FAC-F026-4AC5-9B9A-38D462EEEF9A}" srcId="{8C66BB6B-B143-4FC0-A5BA-124525D78378}" destId="{4FB544A5-AA8D-4837-A0D2-F1CC3CA8B87D}" srcOrd="1" destOrd="0" parTransId="{B036AE50-B153-4071-B23E-D284A0F4CD50}" sibTransId="{B22E7852-B821-4A83-86D3-3798F2ED3A32}"/>
    <dgm:cxn modelId="{3684BCD1-FF73-49E9-8DE2-5BE1AC8CB5B9}" type="presOf" srcId="{D9708B15-BC19-49CB-876D-5BC8A3667954}" destId="{C7E59EB7-55EA-41F1-9B9B-CD5457ADC725}" srcOrd="0" destOrd="0" presId="urn:microsoft.com/office/officeart/2005/8/layout/hList6"/>
    <dgm:cxn modelId="{CDD70DD7-A49D-4018-8F31-94B27F7BC0CE}" srcId="{8C66BB6B-B143-4FC0-A5BA-124525D78378}" destId="{AE501FD6-3118-4E55-BD40-9AB3A161CD4C}" srcOrd="0" destOrd="0" parTransId="{787ED960-32CE-4F08-B11C-10B940FAD919}" sibTransId="{8EC1C055-E912-441D-8CA8-4B47AC9DAF62}"/>
    <dgm:cxn modelId="{FAD26AE3-1A80-43CF-92F1-79631138D647}" type="presParOf" srcId="{0EE21555-232B-42AE-9559-B5450E98739A}" destId="{057AAA76-7B62-4841-A07E-25DACA29F002}" srcOrd="0" destOrd="0" presId="urn:microsoft.com/office/officeart/2005/8/layout/hList6"/>
    <dgm:cxn modelId="{25AEF2D1-99F5-4AE0-A3F6-63AD237DAEBF}" type="presParOf" srcId="{0EE21555-232B-42AE-9559-B5450E98739A}" destId="{06344BC3-23EA-4C8D-AC0A-5B4F18CF0AC4}" srcOrd="1" destOrd="0" presId="urn:microsoft.com/office/officeart/2005/8/layout/hList6"/>
    <dgm:cxn modelId="{11B0EEF3-7162-4EB7-A243-D2F3062ECC05}" type="presParOf" srcId="{0EE21555-232B-42AE-9559-B5450E98739A}" destId="{5CC6830E-781A-4F8E-B571-ACE579A6132A}" srcOrd="2" destOrd="0" presId="urn:microsoft.com/office/officeart/2005/8/layout/hList6"/>
    <dgm:cxn modelId="{D7F565A6-C257-43A2-906D-14205CE9CCAE}" type="presParOf" srcId="{0EE21555-232B-42AE-9559-B5450E98739A}" destId="{4A53DCA8-7143-457C-B70B-83B125C6C7DB}" srcOrd="3" destOrd="0" presId="urn:microsoft.com/office/officeart/2005/8/layout/hList6"/>
    <dgm:cxn modelId="{38D2896F-51AA-4EF9-A5CC-10023FEEF957}" type="presParOf" srcId="{0EE21555-232B-42AE-9559-B5450E98739A}" destId="{44BCEB95-CE7D-4786-B7BB-E15449441AE9}" srcOrd="4" destOrd="0" presId="urn:microsoft.com/office/officeart/2005/8/layout/hList6"/>
    <dgm:cxn modelId="{8400C7EC-6744-4E9F-A9E4-2B4F5EE967B4}" type="presParOf" srcId="{0EE21555-232B-42AE-9559-B5450E98739A}" destId="{220B4848-84FE-4DCA-AB14-18EA0D372C12}" srcOrd="5" destOrd="0" presId="urn:microsoft.com/office/officeart/2005/8/layout/hList6"/>
    <dgm:cxn modelId="{6BFE16E9-37E7-47DA-8F12-12AD23A09569}" type="presParOf" srcId="{0EE21555-232B-42AE-9559-B5450E98739A}" destId="{C7E59EB7-55EA-41F1-9B9B-CD5457ADC72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59702-C1FF-47E7-B557-045210F0C03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676D4-029B-4E57-9A9C-E257E07D6AB3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Theoretische Ausarbeitung über ....</a:t>
          </a:r>
          <a:endParaRPr lang="de-DE" sz="1800" kern="1200" dirty="0"/>
        </a:p>
      </dsp:txBody>
      <dsp:txXfrm>
        <a:off x="97216" y="1446164"/>
        <a:ext cx="2472150" cy="1633633"/>
      </dsp:txXfrm>
    </dsp:sp>
    <dsp:sp modelId="{BA56D257-A8B6-4607-9625-AD326430DDB5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Daraus ein Konzept entwickelt</a:t>
          </a:r>
          <a:endParaRPr lang="de-DE" sz="1800" kern="1200" dirty="0"/>
        </a:p>
      </dsp:txBody>
      <dsp:txXfrm>
        <a:off x="2878724" y="1446164"/>
        <a:ext cx="2472150" cy="1633633"/>
      </dsp:txXfrm>
    </dsp:sp>
    <dsp:sp modelId="{47F28B12-8610-46E7-BEDF-55B2E92BA8BE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/>
            <a:t>Plakate entworfen, Internetseite erstellt, ....</a:t>
          </a:r>
          <a:endParaRPr lang="de-DE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smtClean="0"/>
            <a:t>Das Konzept mit der gesamten Stufe BG 12 umgesetzt: Europatag am 04.05.2010</a:t>
          </a:r>
          <a:endParaRPr lang="de-DE" sz="1400" kern="1200"/>
        </a:p>
      </dsp:txBody>
      <dsp:txXfrm>
        <a:off x="5660233" y="1446164"/>
        <a:ext cx="2472150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F63F-56CE-4F6F-A3A5-D9C38228DCAA}">
      <dsp:nvSpPr>
        <dsp:cNvPr id="0" name=""/>
        <dsp:cNvSpPr/>
      </dsp:nvSpPr>
      <dsp:spPr>
        <a:xfrm rot="4396374">
          <a:off x="2519413" y="888399"/>
          <a:ext cx="3854016" cy="268769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73535-4767-4897-80C9-039092955EE2}">
      <dsp:nvSpPr>
        <dsp:cNvPr id="0" name=""/>
        <dsp:cNvSpPr/>
      </dsp:nvSpPr>
      <dsp:spPr>
        <a:xfrm>
          <a:off x="4127657" y="1358992"/>
          <a:ext cx="97325" cy="973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FBEB0-7DD6-4C1C-8DF9-D50128243B8D}">
      <dsp:nvSpPr>
        <dsp:cNvPr id="0" name=""/>
        <dsp:cNvSpPr/>
      </dsp:nvSpPr>
      <dsp:spPr>
        <a:xfrm>
          <a:off x="4975286" y="2185370"/>
          <a:ext cx="97325" cy="973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D1821-68AF-4405-8430-54811D69A35E}">
      <dsp:nvSpPr>
        <dsp:cNvPr id="0" name=""/>
        <dsp:cNvSpPr/>
      </dsp:nvSpPr>
      <dsp:spPr>
        <a:xfrm>
          <a:off x="2261051" y="0"/>
          <a:ext cx="1817049" cy="71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b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smtClean="0"/>
            <a:t>Workshop</a:t>
          </a:r>
          <a:endParaRPr lang="de-DE" sz="2300" kern="1200"/>
        </a:p>
      </dsp:txBody>
      <dsp:txXfrm>
        <a:off x="2261051" y="0"/>
        <a:ext cx="1817049" cy="714319"/>
      </dsp:txXfrm>
    </dsp:sp>
    <dsp:sp modelId="{4C043DD0-16A5-422E-BB10-515AEB9258D9}">
      <dsp:nvSpPr>
        <dsp:cNvPr id="0" name=""/>
        <dsp:cNvSpPr/>
      </dsp:nvSpPr>
      <dsp:spPr>
        <a:xfrm>
          <a:off x="4667414" y="1050495"/>
          <a:ext cx="2504581" cy="71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smtClean="0"/>
            <a:t>Sprachunterricht (griechisch)</a:t>
          </a:r>
          <a:endParaRPr lang="de-DE" sz="2300" kern="1200"/>
        </a:p>
      </dsp:txBody>
      <dsp:txXfrm>
        <a:off x="4667414" y="1050495"/>
        <a:ext cx="2504581" cy="714319"/>
      </dsp:txXfrm>
    </dsp:sp>
    <dsp:sp modelId="{83C86221-3D35-41A9-B2F1-3A6CE2654E1C}">
      <dsp:nvSpPr>
        <dsp:cNvPr id="0" name=""/>
        <dsp:cNvSpPr/>
      </dsp:nvSpPr>
      <dsp:spPr>
        <a:xfrm>
          <a:off x="2261051" y="1876873"/>
          <a:ext cx="2455472" cy="71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smtClean="0"/>
            <a:t>Freizeit </a:t>
          </a:r>
          <a:endParaRPr lang="de-DE" sz="2300" kern="1200"/>
        </a:p>
      </dsp:txBody>
      <dsp:txXfrm>
        <a:off x="2261051" y="1876873"/>
        <a:ext cx="2455472" cy="714319"/>
      </dsp:txXfrm>
    </dsp:sp>
    <dsp:sp modelId="{7C128BBB-F7E8-498C-BEBD-9268CCF19899}">
      <dsp:nvSpPr>
        <dsp:cNvPr id="0" name=""/>
        <dsp:cNvSpPr/>
      </dsp:nvSpPr>
      <dsp:spPr>
        <a:xfrm>
          <a:off x="4716524" y="3750175"/>
          <a:ext cx="2455472" cy="71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smtClean="0"/>
            <a:t>Workshop</a:t>
          </a:r>
          <a:endParaRPr lang="de-DE" sz="2300" kern="1200"/>
        </a:p>
      </dsp:txBody>
      <dsp:txXfrm>
        <a:off x="4716524" y="3750175"/>
        <a:ext cx="2455472" cy="71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B771-09FB-409E-8749-AD1594C06B25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CDAA9-0AD8-44A2-B69B-6392EE2FF5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72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D0816-4512-4453-AA82-AD5917AFD3AC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AC30-01EE-48F1-8400-C3A6E41B48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3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AC30-01EE-48F1-8400-C3A6E41B480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89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13F1-78B4-4DEF-9F58-F35986B4D80E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436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94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5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CFAB-8E17-48AA-BF13-8CC90BD08FCF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9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E0F2-EBB2-4962-9B29-487D4ECCA7BA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2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4369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352C-C568-4C06-8E7B-F16BF986B4B2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39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5796-F568-4BEF-8792-1462D684DFF4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8406-1D8E-4FED-9E18-1BE8EFEC6D9B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6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0A77-E4F2-407B-A739-BE74CFC5C513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8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E0F-3E28-46B1-B43A-BC020AA5C078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56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FEB-041B-4C2C-ABAC-CA9FF441A216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33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2BD9-A804-4D20-BA01-3C3C8D20E04C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3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B5A3-68DE-4946-975E-A182BCC76BBE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5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b="1" dirty="0" smtClean="0"/>
              <a:t>57. Europäischer Wettbewerb 2010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Mit neuem Mut. 2010 - Europäisches Jahr zur Bekämpfung von Armut und sozialer Ausgrenzung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E668-B128-4C87-8DDA-E6D49501873A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0084450"/>
              </p:ext>
            </p:extLst>
          </p:nvPr>
        </p:nvGraphicFramePr>
        <p:xfrm>
          <a:off x="1187624" y="57324"/>
          <a:ext cx="7341392" cy="848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9933"/>
                <a:gridCol w="5481644"/>
                <a:gridCol w="989815"/>
              </a:tblGrid>
              <a:tr h="357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Berufliches Gymnasium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57. Europäischer Wettbewerb 2010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PoWi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712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BG 12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Mit neuem Mut. 2010 - Europäisches Jahr zur Bekämpfung von Armut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und sozialer Ausgrenzung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11981" cy="8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8722"/>
          <a:stretch/>
        </p:blipFill>
        <p:spPr bwMode="auto">
          <a:xfrm>
            <a:off x="8050212" y="19224"/>
            <a:ext cx="11049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411760" y="2780928"/>
            <a:ext cx="460851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Danielle Halm</a:t>
            </a:r>
          </a:p>
          <a:p>
            <a:r>
              <a:rPr lang="de-DE" sz="3600" dirty="0" smtClean="0"/>
              <a:t>Stephanie Widmaier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367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Zypern - Tag </a:t>
            </a:r>
            <a:r>
              <a:rPr lang="de-DE" dirty="0"/>
              <a:t>5: </a:t>
            </a:r>
            <a:r>
              <a:rPr lang="de-DE" dirty="0" smtClean="0"/>
              <a:t>16.07.10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644330" y="4582368"/>
            <a:ext cx="4248150" cy="215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/>
              <a:t>Paphos</a:t>
            </a:r>
            <a:endParaRPr lang="de-DE" sz="2400" dirty="0" smtClean="0"/>
          </a:p>
          <a:p>
            <a:r>
              <a:rPr lang="de-DE" sz="2400" dirty="0" smtClean="0"/>
              <a:t>Besichtigung historischer Museen</a:t>
            </a:r>
          </a:p>
          <a:p>
            <a:r>
              <a:rPr lang="de-DE" sz="2400" dirty="0" smtClean="0"/>
              <a:t>Mittagessen </a:t>
            </a:r>
          </a:p>
          <a:p>
            <a:r>
              <a:rPr lang="de-DE" sz="2400" dirty="0" smtClean="0"/>
              <a:t>Workshop</a:t>
            </a:r>
          </a:p>
        </p:txBody>
      </p:sp>
      <p:pic>
        <p:nvPicPr>
          <p:cNvPr id="6" name="Grafik 2" descr="P1000475.JPG"/>
          <p:cNvPicPr>
            <a:picLocks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520825"/>
            <a:ext cx="2923699" cy="4068415"/>
          </a:xfrm>
          <a:prstGeom prst="rect">
            <a:avLst/>
          </a:prstGeom>
          <a:noFill/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P1000477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4097158" y="1520825"/>
            <a:ext cx="3708251" cy="3012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5053" y="6128302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67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Zypern - Tag </a:t>
            </a:r>
            <a:r>
              <a:rPr lang="de-DE" dirty="0"/>
              <a:t>6: </a:t>
            </a:r>
            <a:r>
              <a:rPr lang="de-DE" dirty="0" smtClean="0"/>
              <a:t>17.07.10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5884" y="1556792"/>
            <a:ext cx="8229600" cy="218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/>
              <a:t>Fertigstellen des Workshops </a:t>
            </a:r>
          </a:p>
          <a:p>
            <a:r>
              <a:rPr lang="de-DE" sz="2800" dirty="0" smtClean="0"/>
              <a:t>Präsentation der Ergebnisse</a:t>
            </a:r>
          </a:p>
          <a:p>
            <a:r>
              <a:rPr lang="de-DE" sz="2800" dirty="0" smtClean="0"/>
              <a:t>Abschlussfeier</a:t>
            </a:r>
          </a:p>
        </p:txBody>
      </p:sp>
      <p:pic>
        <p:nvPicPr>
          <p:cNvPr id="6" name="Grafik 5" descr="DSCN3590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907704" y="3067658"/>
            <a:ext cx="5904384" cy="360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5496" y="6516052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2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Abschied – Zypern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5" name="Picture 6" descr="34563_145683482108831_100000015409887_446047_2641308_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496" y="6372036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566648"/>
              </p:ext>
            </p:extLst>
          </p:nvPr>
        </p:nvGraphicFramePr>
        <p:xfrm>
          <a:off x="457200" y="1196752"/>
          <a:ext cx="843528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5496" y="6372036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6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7776864" cy="1296144"/>
          </a:xfrm>
        </p:spPr>
        <p:txBody>
          <a:bodyPr/>
          <a:lstStyle/>
          <a:p>
            <a:r>
              <a:rPr lang="de-DE" b="1" dirty="0" smtClean="0"/>
              <a:t>Tag der Talente in Berlin </a:t>
            </a:r>
            <a:br>
              <a:rPr lang="de-DE" b="1" dirty="0" smtClean="0"/>
            </a:br>
            <a:r>
              <a:rPr lang="de-DE" dirty="0" smtClean="0"/>
              <a:t>Bundesministerium für Bildung und Forschung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53B52E4B-4FF6-4FA3-9CB5-0E9EF3EF8D0B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309822"/>
              </p:ext>
            </p:extLst>
          </p:nvPr>
        </p:nvGraphicFramePr>
        <p:xfrm>
          <a:off x="323528" y="2420888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5496" y="6093296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2062" y="6499799"/>
            <a:ext cx="51723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Bekämpfung von Armut und sozialer Ausgrenzung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68646" y="6492177"/>
            <a:ext cx="315022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Mediale Kampagne entwickeln</a:t>
            </a:r>
          </a:p>
        </p:txBody>
      </p:sp>
    </p:spTree>
    <p:extLst>
      <p:ext uri="{BB962C8B-B14F-4D97-AF65-F5344CB8AC3E}">
        <p14:creationId xmlns:p14="http://schemas.microsoft.com/office/powerpoint/2010/main" val="10362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Arial" charset="0"/>
              </a:rPr>
              <a:t>Sechsstündige Zugfahrt nach Berlin</a:t>
            </a:r>
          </a:p>
          <a:p>
            <a:r>
              <a:rPr lang="de-DE" sz="2400" dirty="0">
                <a:latin typeface="Arial" charset="0"/>
              </a:rPr>
              <a:t>Ankunft im Hotel „Motel </a:t>
            </a:r>
            <a:r>
              <a:rPr lang="de-DE" sz="2400" dirty="0" err="1">
                <a:latin typeface="Arial" charset="0"/>
              </a:rPr>
              <a:t>One</a:t>
            </a:r>
            <a:r>
              <a:rPr lang="de-DE" sz="2400" dirty="0">
                <a:latin typeface="Arial" charset="0"/>
              </a:rPr>
              <a:t>“ </a:t>
            </a:r>
          </a:p>
          <a:p>
            <a:r>
              <a:rPr lang="de-DE" sz="2400" dirty="0">
                <a:latin typeface="Arial" charset="0"/>
              </a:rPr>
              <a:t>Aufteilung in Gruppen</a:t>
            </a:r>
          </a:p>
          <a:p>
            <a:r>
              <a:rPr lang="de-DE" sz="2400" dirty="0">
                <a:latin typeface="Arial" charset="0"/>
              </a:rPr>
              <a:t>Stadtrallye</a:t>
            </a:r>
          </a:p>
          <a:p>
            <a:r>
              <a:rPr lang="de-DE" sz="2400" dirty="0">
                <a:latin typeface="Arial" charset="0"/>
              </a:rPr>
              <a:t>Begrüßung im Tipi am Kanzleramt</a:t>
            </a:r>
          </a:p>
          <a:p>
            <a:r>
              <a:rPr lang="de-DE" sz="2400" dirty="0">
                <a:latin typeface="Arial" charset="0"/>
              </a:rPr>
              <a:t>Beiträge verschiedener Wettbewerbe</a:t>
            </a:r>
          </a:p>
          <a:p>
            <a:r>
              <a:rPr lang="de-DE" sz="2400" dirty="0">
                <a:latin typeface="Arial" charset="0"/>
              </a:rPr>
              <a:t>Interviewrunde: „Woher kommt deine Energie?“</a:t>
            </a:r>
          </a:p>
          <a:p>
            <a:r>
              <a:rPr lang="de-DE" sz="2400" dirty="0">
                <a:latin typeface="Arial" charset="0"/>
              </a:rPr>
              <a:t>Ideenpark</a:t>
            </a:r>
          </a:p>
          <a:p>
            <a:r>
              <a:rPr lang="de-DE" sz="2400" dirty="0">
                <a:latin typeface="Arial" charset="0"/>
              </a:rPr>
              <a:t>Auftritt einer Band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Arial" charset="0"/>
              </a:rPr>
              <a:t>Eintreffen im Haus der Bundeskonferenz</a:t>
            </a:r>
          </a:p>
          <a:p>
            <a:r>
              <a:rPr lang="de-DE" sz="2400" dirty="0">
                <a:latin typeface="Arial" charset="0"/>
              </a:rPr>
              <a:t>Beginn der Workshops</a:t>
            </a:r>
          </a:p>
          <a:p>
            <a:r>
              <a:rPr lang="de-DE" sz="2400" dirty="0">
                <a:latin typeface="Arial" charset="0"/>
              </a:rPr>
              <a:t>Design-Workshop</a:t>
            </a:r>
          </a:p>
          <a:p>
            <a:r>
              <a:rPr lang="de-DE" sz="2400" dirty="0">
                <a:latin typeface="Arial" charset="0"/>
              </a:rPr>
              <a:t>Museum Holocaust</a:t>
            </a:r>
          </a:p>
          <a:p>
            <a:r>
              <a:rPr lang="de-DE" sz="2400" dirty="0">
                <a:latin typeface="Arial" charset="0"/>
              </a:rPr>
              <a:t>Zurück zum Tipi</a:t>
            </a:r>
          </a:p>
          <a:p>
            <a:r>
              <a:rPr lang="de-DE" sz="2400" dirty="0">
                <a:latin typeface="Arial" charset="0"/>
              </a:rPr>
              <a:t>Vorstellung der Workshops</a:t>
            </a:r>
          </a:p>
          <a:p>
            <a:r>
              <a:rPr lang="de-DE" sz="2400" dirty="0">
                <a:latin typeface="Arial" charset="0"/>
              </a:rPr>
              <a:t>Markt der Möglichkeiten</a:t>
            </a:r>
          </a:p>
          <a:p>
            <a:r>
              <a:rPr lang="de-DE" sz="2400" dirty="0">
                <a:latin typeface="Arial" charset="0"/>
              </a:rPr>
              <a:t>Auftritt einer Band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>
                <a:latin typeface="Arial" charset="0"/>
              </a:rPr>
              <a:t>Eintreffen im Tipi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latin typeface="Arial" charset="0"/>
              </a:rPr>
              <a:t>Beiträge verschiedener Wettbewerbe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latin typeface="Arial" charset="0"/>
              </a:rPr>
              <a:t>Begrüßung von Thomas Rachel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>
                <a:latin typeface="Arial" charset="0"/>
              </a:rPr>
              <a:t>	</a:t>
            </a:r>
            <a:r>
              <a:rPr lang="de-DE" sz="2000" dirty="0">
                <a:latin typeface="Arial" charset="0"/>
              </a:rPr>
              <a:t>Parlamentarischer Staatssekretär bei der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000" dirty="0">
                <a:latin typeface="Arial" charset="0"/>
              </a:rPr>
              <a:t>	Bundesministerin für Bildung und Forschung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latin typeface="Arial" charset="0"/>
              </a:rPr>
              <a:t>Rede von Prof</a:t>
            </a:r>
            <a:r>
              <a:rPr lang="de-DE" sz="2400" dirty="0" smtClean="0">
                <a:latin typeface="Arial" charset="0"/>
              </a:rPr>
              <a:t>. Dr. Hans </a:t>
            </a:r>
            <a:r>
              <a:rPr lang="de-DE" sz="2400" dirty="0">
                <a:latin typeface="Arial" charset="0"/>
              </a:rPr>
              <a:t>Joachim </a:t>
            </a:r>
            <a:r>
              <a:rPr lang="de-DE" sz="2400" dirty="0" err="1">
                <a:latin typeface="Arial" charset="0"/>
              </a:rPr>
              <a:t>Schnellnhuber</a:t>
            </a:r>
            <a:endParaRPr lang="de-DE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>
                <a:latin typeface="Arial" charset="0"/>
              </a:rPr>
              <a:t>	</a:t>
            </a:r>
            <a:r>
              <a:rPr lang="de-DE" sz="2000" dirty="0">
                <a:latin typeface="Arial" charset="0"/>
              </a:rPr>
              <a:t>Direktor des Potsdam-Institut für Klimafolgenforschung</a:t>
            </a:r>
            <a:endParaRPr lang="de-DE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de-DE" sz="2400" dirty="0">
                <a:latin typeface="Arial" charset="0"/>
              </a:rPr>
              <a:t>Filmische Umsetzung des Tag der Talente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latin typeface="Arial" charset="0"/>
              </a:rPr>
              <a:t>Auszeichnung der Preisträger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latin typeface="Arial" charset="0"/>
              </a:rPr>
              <a:t>Abschlussfoto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44816" cy="436910"/>
          </a:xfrm>
        </p:spPr>
        <p:txBody>
          <a:bodyPr/>
          <a:lstStyle/>
          <a:p>
            <a:r>
              <a:rPr lang="de-DE" dirty="0" smtClean="0"/>
              <a:t>Warum haben wir den Preis gewonnen?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720465"/>
              </p:ext>
            </p:extLst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74904" y="6376243"/>
            <a:ext cx="2133600" cy="365125"/>
          </a:xfrm>
        </p:spPr>
        <p:txBody>
          <a:bodyPr/>
          <a:lstStyle/>
          <a:p>
            <a:fld id="{53B52E4B-4FF6-4FA3-9CB5-0E9EF3EF8D0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5452" y="1618927"/>
            <a:ext cx="3590727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Gruppe 1: Danielle Halm, Stephanie Widmaier 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2483768" y="2060848"/>
            <a:ext cx="3189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Preis: </a:t>
            </a:r>
          </a:p>
          <a:p>
            <a:r>
              <a:rPr lang="de-DE" dirty="0" smtClean="0"/>
              <a:t>Europäische Jugendbewegung </a:t>
            </a:r>
          </a:p>
          <a:p>
            <a:r>
              <a:rPr lang="de-DE" dirty="0" smtClean="0"/>
              <a:t>Limassol (Zypern), </a:t>
            </a:r>
            <a:r>
              <a:rPr lang="de-DE" dirty="0"/>
              <a:t>B</a:t>
            </a:r>
            <a:r>
              <a:rPr lang="de-DE" dirty="0" smtClean="0"/>
              <a:t>undessieger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-36512" y="6488668"/>
            <a:ext cx="51723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Bekämpfung von Armut und sozialer Ausgrenzung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220072" y="6481046"/>
            <a:ext cx="315022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Mediale Kampagne entwickeln</a:t>
            </a:r>
          </a:p>
        </p:txBody>
      </p:sp>
    </p:spTree>
    <p:extLst>
      <p:ext uri="{BB962C8B-B14F-4D97-AF65-F5344CB8AC3E}">
        <p14:creationId xmlns:p14="http://schemas.microsoft.com/office/powerpoint/2010/main" val="15241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Arial" charset="0"/>
              </a:rPr>
              <a:t>Herr </a:t>
            </a:r>
            <a:r>
              <a:rPr lang="de-DE" sz="2400" dirty="0" err="1">
                <a:latin typeface="Arial" charset="0"/>
              </a:rPr>
              <a:t>Gawinski</a:t>
            </a:r>
            <a:r>
              <a:rPr lang="de-DE" sz="2400" dirty="0">
                <a:latin typeface="Arial" charset="0"/>
              </a:rPr>
              <a:t> stellte uns Europawettbewerb vor</a:t>
            </a:r>
          </a:p>
          <a:p>
            <a:r>
              <a:rPr lang="de-DE" sz="2400" dirty="0">
                <a:latin typeface="Arial" charset="0"/>
              </a:rPr>
              <a:t>Nahmen freiwillig daran teil</a:t>
            </a:r>
          </a:p>
          <a:p>
            <a:r>
              <a:rPr lang="de-DE" sz="2400" dirty="0">
                <a:latin typeface="Arial" charset="0"/>
              </a:rPr>
              <a:t>Nach langer Bearbeitung erste Ergebnisse</a:t>
            </a:r>
          </a:p>
          <a:p>
            <a:r>
              <a:rPr lang="de-DE" sz="2400" dirty="0">
                <a:latin typeface="Arial" charset="0"/>
              </a:rPr>
              <a:t>Konzept für einen Europatag an der ARS</a:t>
            </a:r>
          </a:p>
          <a:p>
            <a:r>
              <a:rPr lang="de-DE" sz="2400" dirty="0">
                <a:latin typeface="Arial" charset="0"/>
              </a:rPr>
              <a:t>außerdem Ausarbeitung einer Internetseite</a:t>
            </a:r>
          </a:p>
          <a:p>
            <a:r>
              <a:rPr lang="de-DE" sz="2400" dirty="0">
                <a:latin typeface="Arial" charset="0"/>
              </a:rPr>
              <a:t>Europatag genehmigt und durchgeführt</a:t>
            </a:r>
          </a:p>
          <a:p>
            <a:r>
              <a:rPr lang="de-DE" sz="2400" dirty="0">
                <a:latin typeface="Arial" charset="0"/>
              </a:rPr>
              <a:t>Konzept an </a:t>
            </a:r>
            <a:r>
              <a:rPr lang="de-DE" sz="2400" dirty="0" smtClean="0">
                <a:latin typeface="Arial" charset="0"/>
              </a:rPr>
              <a:t>Jury verschickt</a:t>
            </a:r>
            <a:endParaRPr lang="de-DE" sz="2400" dirty="0">
              <a:latin typeface="Arial" charset="0"/>
            </a:endParaRPr>
          </a:p>
          <a:p>
            <a:r>
              <a:rPr lang="de-DE" sz="2400" dirty="0">
                <a:latin typeface="Arial" charset="0"/>
              </a:rPr>
              <a:t>Reise nach Zypern gewonnen</a:t>
            </a:r>
          </a:p>
          <a:p>
            <a:r>
              <a:rPr lang="de-DE" sz="2400" dirty="0">
                <a:latin typeface="Arial" charset="0"/>
              </a:rPr>
              <a:t>Reise nach Berlin zum Tag der Talente gewonnen</a:t>
            </a:r>
          </a:p>
          <a:p>
            <a:pPr>
              <a:buFont typeface="Wingdings" pitchFamily="2" charset="2"/>
              <a:buNone/>
            </a:pPr>
            <a:endParaRPr lang="de-DE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7200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Europäische Jugendbegegnung Zypern </a:t>
            </a:r>
            <a:br>
              <a:rPr lang="de-DE" dirty="0"/>
            </a:br>
            <a:r>
              <a:rPr lang="de-DE" dirty="0"/>
              <a:t>12.07.-18.07 2010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7642276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545089"/>
            <a:ext cx="3590727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Gruppe 1: Danielle Halm, Stephanie Widmaier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608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44816" cy="436910"/>
          </a:xfrm>
        </p:spPr>
        <p:txBody>
          <a:bodyPr/>
          <a:lstStyle/>
          <a:p>
            <a:r>
              <a:rPr lang="de-DE" dirty="0" smtClean="0"/>
              <a:t>Was haben wir in </a:t>
            </a:r>
            <a:r>
              <a:rPr lang="de-DE" b="1" dirty="0" smtClean="0"/>
              <a:t>Zypern</a:t>
            </a:r>
            <a:r>
              <a:rPr lang="de-DE" dirty="0" smtClean="0"/>
              <a:t> gemacht? 8 Tage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53B52E4B-4FF6-4FA3-9CB5-0E9EF3EF8D0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53" y="6128302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-1793" y="6502523"/>
            <a:ext cx="51723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Bekämpfung von Armut und sozialer Ausgrenzung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54791" y="6494901"/>
            <a:ext cx="315022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Mediale Kampagne entwickeln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2106395"/>
            <a:ext cx="8229600" cy="355485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b="1" dirty="0" smtClean="0"/>
              <a:t>Tag 1: 12.07.10</a:t>
            </a:r>
          </a:p>
          <a:p>
            <a:pPr marL="609600" indent="-609600" eaLnBrk="1" hangingPunct="1"/>
            <a:r>
              <a:rPr lang="de-DE" dirty="0" smtClean="0"/>
              <a:t>Ankunft der Preisträger in Limassol</a:t>
            </a:r>
          </a:p>
          <a:p>
            <a:pPr marL="609600" indent="-609600" eaLnBrk="1" hangingPunct="1"/>
            <a:r>
              <a:rPr lang="de-DE" dirty="0" smtClean="0"/>
              <a:t>Begrüßung, Vorstellungsrunde</a:t>
            </a:r>
          </a:p>
          <a:p>
            <a:pPr marL="609600" indent="-609600" eaLnBrk="1" hangingPunct="1"/>
            <a:r>
              <a:rPr lang="de-DE" dirty="0" smtClean="0"/>
              <a:t>Vorstellung der Workshops</a:t>
            </a:r>
          </a:p>
          <a:p>
            <a:pPr marL="609600" indent="-609600" eaLnBrk="1" hangingPunct="1"/>
            <a:r>
              <a:rPr lang="de-DE" dirty="0" smtClean="0"/>
              <a:t>„</a:t>
            </a:r>
            <a:r>
              <a:rPr lang="de-DE" dirty="0" err="1" smtClean="0"/>
              <a:t>Ice-Breaking-Activities</a:t>
            </a:r>
            <a:r>
              <a:rPr lang="de-DE" dirty="0" smtClean="0"/>
              <a:t> “ </a:t>
            </a:r>
          </a:p>
          <a:p>
            <a:pPr marL="609600" indent="-609600" eaLnBrk="1" hangingPunct="1">
              <a:buFontTx/>
              <a:buNone/>
            </a:pPr>
            <a:endParaRPr lang="de-DE" dirty="0" smtClean="0"/>
          </a:p>
          <a:p>
            <a:pPr marL="609600" indent="-609600" eaLnBrk="1" hangingPunct="1">
              <a:buFontTx/>
              <a:buNone/>
            </a:pPr>
            <a:endParaRPr lang="de-DE" dirty="0" smtClean="0"/>
          </a:p>
          <a:p>
            <a:pPr marL="609600" indent="-609600" eaLnBrk="1" hangingPunct="1">
              <a:buFontTx/>
              <a:buNone/>
            </a:pPr>
            <a:endParaRPr lang="de-DE" dirty="0" smtClean="0"/>
          </a:p>
        </p:txBody>
      </p:sp>
      <p:pic>
        <p:nvPicPr>
          <p:cNvPr id="2054" name="Picture 6" descr="C:\Dokumente und Einstellungen\Gawinski\Lokale Einstellungen\Temporary Internet Files\Content.IE5\GE1O2Z2V\MC9002365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8840"/>
            <a:ext cx="1617574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Zypern - Tag </a:t>
            </a:r>
            <a:r>
              <a:rPr lang="de-DE" dirty="0"/>
              <a:t>2: 13.07.10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de-DE" dirty="0" smtClean="0"/>
              <a:t>Meeting </a:t>
            </a:r>
            <a:r>
              <a:rPr lang="de-DE" dirty="0"/>
              <a:t>im Konferenzraum (weitere Informationen über die bevorstehende Woche)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de-DE" dirty="0" err="1"/>
              <a:t>Kennenlernspiele</a:t>
            </a:r>
            <a:endParaRPr lang="de-DE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Einführung in die griechische Sprache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Stadtführung Limassol, Besichtigung der Sehenswürdigkeiten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de-DE" dirty="0"/>
              <a:t>„International </a:t>
            </a:r>
            <a:r>
              <a:rPr lang="de-DE" dirty="0" err="1"/>
              <a:t>day</a:t>
            </a:r>
            <a:r>
              <a:rPr lang="de-DE" dirty="0"/>
              <a:t>“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053" y="6128302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  <p:pic>
        <p:nvPicPr>
          <p:cNvPr id="3074" name="Picture 2" descr="C:\Dokumente und Einstellungen\Gawinski\Lokale Einstellungen\Temporary Internet Files\Content.IE5\7Q4RM3GR\MC9002811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38298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Zypern - Tag </a:t>
            </a:r>
            <a:r>
              <a:rPr lang="de-DE" dirty="0"/>
              <a:t>3: </a:t>
            </a:r>
            <a:r>
              <a:rPr lang="de-DE" dirty="0" smtClean="0"/>
              <a:t>14.07.10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700857"/>
            <a:ext cx="4111625" cy="482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2800" dirty="0" smtClean="0"/>
              <a:t>Stadtführung durch Nikosia 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Besichtigung von Museen, historischen Sehenswürdigkeiten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Mittagessen in</a:t>
            </a:r>
            <a:br>
              <a:rPr lang="de-DE" sz="2800" dirty="0" smtClean="0"/>
            </a:br>
            <a:r>
              <a:rPr lang="de-DE" sz="2800" dirty="0" smtClean="0"/>
              <a:t>einem zypriotischen Restaurant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Fortsetzung des Workshops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„</a:t>
            </a:r>
            <a:r>
              <a:rPr lang="de-DE" sz="2800" dirty="0" err="1" smtClean="0"/>
              <a:t>Cyprus</a:t>
            </a:r>
            <a:r>
              <a:rPr lang="de-DE" sz="2800" dirty="0" smtClean="0"/>
              <a:t> </a:t>
            </a:r>
            <a:r>
              <a:rPr lang="de-DE" sz="2800" dirty="0" err="1" smtClean="0"/>
              <a:t>Night</a:t>
            </a:r>
            <a:r>
              <a:rPr lang="de-DE" sz="2800" dirty="0" smtClean="0"/>
              <a:t>“</a:t>
            </a:r>
          </a:p>
        </p:txBody>
      </p:sp>
      <p:pic>
        <p:nvPicPr>
          <p:cNvPr id="6" name="Picture 3" descr="C:\Users\Christian Steck\Desktop\Zypern Präsentation\Bilder Ich\P1000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528549"/>
            <a:ext cx="3744541" cy="51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053" y="6444044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  <p:pic>
        <p:nvPicPr>
          <p:cNvPr id="4098" name="Picture 2" descr="C:\Dokumente und Einstellungen\Gawinski\Lokale Einstellungen\Temporary Internet Files\Content.IE5\7Q4RM3GR\MC9002298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44" y="3461593"/>
            <a:ext cx="1378937" cy="13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Zypern - Tag </a:t>
            </a:r>
            <a:r>
              <a:rPr lang="de-DE" dirty="0"/>
              <a:t>4: </a:t>
            </a:r>
            <a:r>
              <a:rPr lang="de-DE" dirty="0" smtClean="0"/>
              <a:t>15.07.10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417383"/>
              </p:ext>
            </p:extLst>
          </p:nvPr>
        </p:nvGraphicFramePr>
        <p:xfrm>
          <a:off x="179512" y="1484784"/>
          <a:ext cx="9433048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053" y="6128302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Zypern - Tag </a:t>
            </a:r>
            <a:r>
              <a:rPr lang="de-DE" dirty="0"/>
              <a:t>5: </a:t>
            </a:r>
            <a:r>
              <a:rPr lang="de-DE" dirty="0" smtClean="0"/>
              <a:t>16.07.10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74374" y="1556792"/>
            <a:ext cx="4038600" cy="20166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/>
              <a:t>Besichtigung des Geburtsort der Aphrodite</a:t>
            </a:r>
          </a:p>
        </p:txBody>
      </p:sp>
      <p:pic>
        <p:nvPicPr>
          <p:cNvPr id="6" name="Grafik 5" descr="P1000425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237299" y="1881188"/>
            <a:ext cx="4381500" cy="338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 descr="P1000411.JPG"/>
          <p:cNvPicPr>
            <a:picLocks noGrp="1" noChangeAspect="1"/>
          </p:cNvPicPr>
          <p:nvPr isPhoto="1"/>
        </p:nvPicPr>
        <p:blipFill>
          <a:blip r:embed="rId3" cstate="print"/>
          <a:stretch>
            <a:fillRect/>
          </a:stretch>
        </p:blipFill>
        <p:spPr>
          <a:xfrm>
            <a:off x="4709286" y="3471907"/>
            <a:ext cx="4103688" cy="298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5053" y="6128302"/>
            <a:ext cx="4566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1: Danielle Halm, Stephanie Widmaier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1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Bildschirmpräsentation (4:3)</PresentationFormat>
  <Paragraphs>129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PowerPoint-Präsentation</vt:lpstr>
      <vt:lpstr>Warum haben wir den Preis gewonnen?</vt:lpstr>
      <vt:lpstr>PowerPoint-Präsentation</vt:lpstr>
      <vt:lpstr>Europäische Jugendbegegnung Zypern  12.07.-18.07 2010 </vt:lpstr>
      <vt:lpstr>Was haben wir in Zypern gemacht? 8 Tage</vt:lpstr>
      <vt:lpstr>Zypern - Tag 2: 13.07.10</vt:lpstr>
      <vt:lpstr>Zypern - Tag 3: 14.07.10</vt:lpstr>
      <vt:lpstr>Zypern - Tag 4: 15.07.10</vt:lpstr>
      <vt:lpstr>Zypern - Tag 5: 16.07.10</vt:lpstr>
      <vt:lpstr>Zypern - Tag 5: 16.07.10</vt:lpstr>
      <vt:lpstr>Zypern - Tag 6: 17.07.10</vt:lpstr>
      <vt:lpstr>Abschied – Zypern</vt:lpstr>
      <vt:lpstr>PowerPoint-Präsentation</vt:lpstr>
      <vt:lpstr>Tag der Talente in Berlin  Bundesministerium für Bildung und Forschung</vt:lpstr>
      <vt:lpstr>1. Tag</vt:lpstr>
      <vt:lpstr>2. Tag</vt:lpstr>
      <vt:lpstr>3. Tag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Gawinski</dc:creator>
  <cp:lastModifiedBy>Gawinski</cp:lastModifiedBy>
  <cp:revision>47</cp:revision>
  <dcterms:created xsi:type="dcterms:W3CDTF">2010-09-08T14:03:57Z</dcterms:created>
  <dcterms:modified xsi:type="dcterms:W3CDTF">2010-11-29T20:38:17Z</dcterms:modified>
</cp:coreProperties>
</file>