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1" r:id="rId3"/>
    <p:sldId id="272" r:id="rId4"/>
    <p:sldId id="273" r:id="rId5"/>
    <p:sldId id="274" r:id="rId6"/>
    <p:sldId id="268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63A"/>
    <a:srgbClr val="99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3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5F929-BC28-4CD2-8005-1D8E8D934545}" type="doc">
      <dgm:prSet loTypeId="urn:microsoft.com/office/officeart/2005/8/layout/hList1" loCatId="list" qsTypeId="urn:microsoft.com/office/officeart/2009/2/quickstyle/3d8" qsCatId="3D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7F109EC9-B095-4AE4-AFF4-1804AF21D2BE}">
      <dgm:prSet custT="1"/>
      <dgm:spPr/>
      <dgm:t>
        <a:bodyPr/>
        <a:lstStyle/>
        <a:p>
          <a:pPr rtl="0"/>
          <a:r>
            <a:rPr lang="de-DE" sz="2000" b="1" smtClean="0">
              <a:latin typeface="Arial" pitchFamily="34" charset="0"/>
              <a:cs typeface="Arial" pitchFamily="34" charset="0"/>
            </a:rPr>
            <a:t>Thema Nr. 1 	</a:t>
          </a:r>
        </a:p>
        <a:p>
          <a:pPr rtl="0"/>
          <a:r>
            <a:rPr lang="de-DE" sz="2000" b="1" smtClean="0">
              <a:latin typeface="Arial" pitchFamily="34" charset="0"/>
              <a:cs typeface="Arial" pitchFamily="34" charset="0"/>
            </a:rPr>
            <a:t/>
          </a:r>
          <a:br>
            <a:rPr lang="de-DE" sz="2000" b="1" smtClean="0">
              <a:latin typeface="Arial" pitchFamily="34" charset="0"/>
              <a:cs typeface="Arial" pitchFamily="34" charset="0"/>
            </a:rPr>
          </a:br>
          <a:r>
            <a:rPr lang="de-DE" sz="1800" b="1" smtClean="0">
              <a:latin typeface="Arial" pitchFamily="34" charset="0"/>
              <a:cs typeface="Arial" pitchFamily="34" charset="0"/>
            </a:rPr>
            <a:t>Europäischer Freiwilligendienst (EFD) – Auslandserfahrung mit Perspektive </a:t>
          </a:r>
          <a:endParaRPr lang="de-DE" sz="1800" b="1" dirty="0" smtClean="0">
            <a:latin typeface="Arial" pitchFamily="34" charset="0"/>
            <a:cs typeface="Arial" pitchFamily="34" charset="0"/>
          </a:endParaRPr>
        </a:p>
      </dgm:t>
    </dgm:pt>
    <dgm:pt modelId="{08639CC3-DD88-4FF3-9668-40FAB4A62A34}" type="parTrans" cxnId="{CAAE8CCB-5AEC-407A-B473-DCA3491B1ACE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8E615E3-195E-450E-9F0E-9D4CB74E2ED3}" type="sibTrans" cxnId="{CAAE8CCB-5AEC-407A-B473-DCA3491B1ACE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571F587-5C63-49B5-A152-75BF580732FE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400" b="1" smtClean="0">
              <a:latin typeface="Arial" pitchFamily="34" charset="0"/>
              <a:cs typeface="Arial" pitchFamily="34" charset="0"/>
            </a:rPr>
            <a:t>Ziel: Entwerfen Sie ein </a:t>
          </a:r>
          <a:r>
            <a:rPr lang="de-DE" sz="2400" b="1" u="sng" smtClean="0">
              <a:latin typeface="Arial" pitchFamily="34" charset="0"/>
              <a:cs typeface="Arial" pitchFamily="34" charset="0"/>
            </a:rPr>
            <a:t>Werbekonzepte</a:t>
          </a:r>
          <a:r>
            <a:rPr lang="de-DE" sz="2400" b="1" smtClean="0">
              <a:latin typeface="Arial" pitchFamily="34" charset="0"/>
              <a:cs typeface="Arial" pitchFamily="34" charset="0"/>
            </a:rPr>
            <a:t> mit dem Jugendliche ohne Ausbildungsplatz für den EFD motiviert werden sollen!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2400" dirty="0">
            <a:latin typeface="Arial" pitchFamily="34" charset="0"/>
            <a:cs typeface="Arial" pitchFamily="34" charset="0"/>
          </a:endParaRPr>
        </a:p>
      </dgm:t>
    </dgm:pt>
    <dgm:pt modelId="{D1BD578A-7886-437B-8087-D1B2CDBE1D87}" type="parTrans" cxnId="{908977C7-7362-480B-BB8B-BA76617B143B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302C79B-7A02-4064-A8B2-18883D949FEE}" type="sibTrans" cxnId="{908977C7-7362-480B-BB8B-BA76617B143B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DE6F25E-1BB9-487D-9C7E-7D94DD326661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E109CD7-C0DB-4C7B-958D-8BF5D04407FE}" type="parTrans" cxnId="{D9D821DF-7B82-46B7-BA46-F691F12F299C}">
      <dgm:prSet/>
      <dgm:spPr/>
      <dgm:t>
        <a:bodyPr/>
        <a:lstStyle/>
        <a:p>
          <a:endParaRPr lang="de-DE"/>
        </a:p>
      </dgm:t>
    </dgm:pt>
    <dgm:pt modelId="{1F61DB1C-2EB9-4B93-B132-B41B275AB789}" type="sibTrans" cxnId="{D9D821DF-7B82-46B7-BA46-F691F12F299C}">
      <dgm:prSet/>
      <dgm:spPr/>
      <dgm:t>
        <a:bodyPr/>
        <a:lstStyle/>
        <a:p>
          <a:endParaRPr lang="de-DE"/>
        </a:p>
      </dgm:t>
    </dgm:pt>
    <dgm:pt modelId="{5F7A45D6-6AC8-43B0-90B6-36645967FA2D}" type="pres">
      <dgm:prSet presAssocID="{F595F929-BC28-4CD2-8005-1D8E8D9345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3A98BD0-E5C8-46AD-A32C-749A44F31A2A}" type="pres">
      <dgm:prSet presAssocID="{7F109EC9-B095-4AE4-AFF4-1804AF21D2BE}" presName="composite" presStyleCnt="0"/>
      <dgm:spPr/>
      <dgm:t>
        <a:bodyPr/>
        <a:lstStyle/>
        <a:p>
          <a:endParaRPr lang="de-DE"/>
        </a:p>
      </dgm:t>
    </dgm:pt>
    <dgm:pt modelId="{0D15E7D3-7477-4EB9-8E67-73D0321B2F95}" type="pres">
      <dgm:prSet presAssocID="{7F109EC9-B095-4AE4-AFF4-1804AF21D2BE}" presName="parTx" presStyleLbl="alignNode1" presStyleIdx="0" presStyleCnt="1" custLinFactNeighborX="0" custLinFactNeighborY="-2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A41FFC-8803-45B4-8E54-4558F1BBBF6B}" type="pres">
      <dgm:prSet presAssocID="{7F109EC9-B095-4AE4-AFF4-1804AF21D2BE}" presName="desTx" presStyleLbl="alignAccFollowNode1" presStyleIdx="0" presStyleCnt="1" custLinFactY="200000" custLinFactNeighborX="-3992" custLinFactNeighborY="2536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08977C7-7362-480B-BB8B-BA76617B143B}" srcId="{7F109EC9-B095-4AE4-AFF4-1804AF21D2BE}" destId="{D571F587-5C63-49B5-A152-75BF580732FE}" srcOrd="1" destOrd="0" parTransId="{D1BD578A-7886-437B-8087-D1B2CDBE1D87}" sibTransId="{A302C79B-7A02-4064-A8B2-18883D949FEE}"/>
    <dgm:cxn modelId="{D9D821DF-7B82-46B7-BA46-F691F12F299C}" srcId="{7F109EC9-B095-4AE4-AFF4-1804AF21D2BE}" destId="{DDE6F25E-1BB9-487D-9C7E-7D94DD326661}" srcOrd="0" destOrd="0" parTransId="{5E109CD7-C0DB-4C7B-958D-8BF5D04407FE}" sibTransId="{1F61DB1C-2EB9-4B93-B132-B41B275AB789}"/>
    <dgm:cxn modelId="{CAAE8CCB-5AEC-407A-B473-DCA3491B1ACE}" srcId="{F595F929-BC28-4CD2-8005-1D8E8D934545}" destId="{7F109EC9-B095-4AE4-AFF4-1804AF21D2BE}" srcOrd="0" destOrd="0" parTransId="{08639CC3-DD88-4FF3-9668-40FAB4A62A34}" sibTransId="{F8E615E3-195E-450E-9F0E-9D4CB74E2ED3}"/>
    <dgm:cxn modelId="{6D6CAED7-ED3E-450F-9604-C63FA50D14AC}" type="presOf" srcId="{7F109EC9-B095-4AE4-AFF4-1804AF21D2BE}" destId="{0D15E7D3-7477-4EB9-8E67-73D0321B2F95}" srcOrd="0" destOrd="0" presId="urn:microsoft.com/office/officeart/2005/8/layout/hList1"/>
    <dgm:cxn modelId="{C5E079C6-6CA6-40E5-8E88-B118FE437DA8}" type="presOf" srcId="{D571F587-5C63-49B5-A152-75BF580732FE}" destId="{A7A41FFC-8803-45B4-8E54-4558F1BBBF6B}" srcOrd="0" destOrd="1" presId="urn:microsoft.com/office/officeart/2005/8/layout/hList1"/>
    <dgm:cxn modelId="{7C53DEC7-D650-4874-9F18-E8FFEC340FF2}" type="presOf" srcId="{DDE6F25E-1BB9-487D-9C7E-7D94DD326661}" destId="{A7A41FFC-8803-45B4-8E54-4558F1BBBF6B}" srcOrd="0" destOrd="0" presId="urn:microsoft.com/office/officeart/2005/8/layout/hList1"/>
    <dgm:cxn modelId="{41D8BB69-CAE6-4BEC-BF81-392043D20360}" type="presOf" srcId="{F595F929-BC28-4CD2-8005-1D8E8D934545}" destId="{5F7A45D6-6AC8-43B0-90B6-36645967FA2D}" srcOrd="0" destOrd="0" presId="urn:microsoft.com/office/officeart/2005/8/layout/hList1"/>
    <dgm:cxn modelId="{48546BC3-1969-4C6F-BEDB-71B45013A0E4}" type="presParOf" srcId="{5F7A45D6-6AC8-43B0-90B6-36645967FA2D}" destId="{83A98BD0-E5C8-46AD-A32C-749A44F31A2A}" srcOrd="0" destOrd="0" presId="urn:microsoft.com/office/officeart/2005/8/layout/hList1"/>
    <dgm:cxn modelId="{44514D13-F55B-4B9C-A072-12DE777F76A5}" type="presParOf" srcId="{83A98BD0-E5C8-46AD-A32C-749A44F31A2A}" destId="{0D15E7D3-7477-4EB9-8E67-73D0321B2F95}" srcOrd="0" destOrd="0" presId="urn:microsoft.com/office/officeart/2005/8/layout/hList1"/>
    <dgm:cxn modelId="{BA776BCE-B65D-4C3B-99EA-AF58816DDFD7}" type="presParOf" srcId="{83A98BD0-E5C8-46AD-A32C-749A44F31A2A}" destId="{A7A41FFC-8803-45B4-8E54-4558F1BBBF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0A4684-5DD2-4597-B51F-BDD2E4DBCBC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3F6C650B-8E8C-4D41-8165-C47450828D72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Janina Paul, Tamara </a:t>
          </a:r>
          <a:r>
            <a:rPr lang="de-DE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Kaspari</a:t>
          </a:r>
          <a:r>
            <a:rPr lang="de-DE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Hannah </a:t>
          </a:r>
          <a:r>
            <a:rPr lang="de-DE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Rehwald</a:t>
          </a:r>
          <a:r>
            <a:rPr lang="de-DE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&amp; Kristina Tempel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4122CC-5653-4FAF-A2D1-C8F731A62D01}" type="sibTrans" cxnId="{55A7BB62-C944-4F65-8FE3-FF2A6356D2F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A3DB84E-F557-4DFE-9B30-A23A1ECBB00F}" type="parTrans" cxnId="{55A7BB62-C944-4F65-8FE3-FF2A6356D2F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047976C-99EC-463F-8508-DFB3E0950362}" type="pres">
      <dgm:prSet presAssocID="{3A0A4684-5DD2-4597-B51F-BDD2E4DBCB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C39FD95-58B3-4351-B04E-0C991D77E25A}" type="pres">
      <dgm:prSet presAssocID="{3F6C650B-8E8C-4D41-8165-C47450828D72}" presName="parentText" presStyleLbl="node1" presStyleIdx="0" presStyleCnt="1" custLinFactNeighborX="-83" custLinFactNeighborY="5849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2EB8D62-E805-4D7F-B2B9-CBCA6E9B0003}" type="presOf" srcId="{3F6C650B-8E8C-4D41-8165-C47450828D72}" destId="{7C39FD95-58B3-4351-B04E-0C991D77E25A}" srcOrd="0" destOrd="0" presId="urn:microsoft.com/office/officeart/2005/8/layout/vList2"/>
    <dgm:cxn modelId="{55A7BB62-C944-4F65-8FE3-FF2A6356D2F0}" srcId="{3A0A4684-5DD2-4597-B51F-BDD2E4DBCBC1}" destId="{3F6C650B-8E8C-4D41-8165-C47450828D72}" srcOrd="0" destOrd="0" parTransId="{4A3DB84E-F557-4DFE-9B30-A23A1ECBB00F}" sibTransId="{0F4122CC-5653-4FAF-A2D1-C8F731A62D01}"/>
    <dgm:cxn modelId="{FD958C2A-D1D6-42DA-A9AC-FE28938DD83D}" type="presOf" srcId="{3A0A4684-5DD2-4597-B51F-BDD2E4DBCBC1}" destId="{E047976C-99EC-463F-8508-DFB3E0950362}" srcOrd="0" destOrd="0" presId="urn:microsoft.com/office/officeart/2005/8/layout/vList2"/>
    <dgm:cxn modelId="{D47ADEBF-D503-4E96-89E6-CF0999DF4E7B}" type="presParOf" srcId="{E047976C-99EC-463F-8508-DFB3E0950362}" destId="{7C39FD95-58B3-4351-B04E-0C991D77E2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A4684-5DD2-4597-B51F-BDD2E4DBCBC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3F6C650B-8E8C-4D41-8165-C47450828D72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Janina Paul, Tamara </a:t>
          </a:r>
          <a:r>
            <a:rPr lang="de-DE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Kaspari</a:t>
          </a:r>
          <a:r>
            <a:rPr lang="de-DE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Hannah </a:t>
          </a:r>
          <a:r>
            <a:rPr lang="de-DE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Rehwald</a:t>
          </a:r>
          <a:r>
            <a:rPr lang="de-DE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&amp; Kristina Tempel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4122CC-5653-4FAF-A2D1-C8F731A62D01}" type="sibTrans" cxnId="{55A7BB62-C944-4F65-8FE3-FF2A6356D2F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A3DB84E-F557-4DFE-9B30-A23A1ECBB00F}" type="parTrans" cxnId="{55A7BB62-C944-4F65-8FE3-FF2A6356D2F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047976C-99EC-463F-8508-DFB3E0950362}" type="pres">
      <dgm:prSet presAssocID="{3A0A4684-5DD2-4597-B51F-BDD2E4DBCB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C39FD95-58B3-4351-B04E-0C991D77E25A}" type="pres">
      <dgm:prSet presAssocID="{3F6C650B-8E8C-4D41-8165-C47450828D72}" presName="parentText" presStyleLbl="node1" presStyleIdx="0" presStyleCnt="1" custLinFactNeighborX="-83" custLinFactNeighborY="5849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37BFF4F-4705-4F02-9F5E-6233A3907370}" type="presOf" srcId="{3F6C650B-8E8C-4D41-8165-C47450828D72}" destId="{7C39FD95-58B3-4351-B04E-0C991D77E25A}" srcOrd="0" destOrd="0" presId="urn:microsoft.com/office/officeart/2005/8/layout/vList2"/>
    <dgm:cxn modelId="{7E156FD4-24DB-453D-9399-434C64321BAB}" type="presOf" srcId="{3A0A4684-5DD2-4597-B51F-BDD2E4DBCBC1}" destId="{E047976C-99EC-463F-8508-DFB3E0950362}" srcOrd="0" destOrd="0" presId="urn:microsoft.com/office/officeart/2005/8/layout/vList2"/>
    <dgm:cxn modelId="{55A7BB62-C944-4F65-8FE3-FF2A6356D2F0}" srcId="{3A0A4684-5DD2-4597-B51F-BDD2E4DBCBC1}" destId="{3F6C650B-8E8C-4D41-8165-C47450828D72}" srcOrd="0" destOrd="0" parTransId="{4A3DB84E-F557-4DFE-9B30-A23A1ECBB00F}" sibTransId="{0F4122CC-5653-4FAF-A2D1-C8F731A62D01}"/>
    <dgm:cxn modelId="{EE779662-D889-41E1-9036-530E9ADCB932}" type="presParOf" srcId="{E047976C-99EC-463F-8508-DFB3E0950362}" destId="{7C39FD95-58B3-4351-B04E-0C991D77E2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DFF35F-F4E7-4DBB-91B3-23143BF5BD1D}" type="doc">
      <dgm:prSet loTypeId="urn:microsoft.com/office/officeart/2005/8/layout/target3" loCatId="relationship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3A7F008B-FA28-4E86-B849-744E51C0492E}">
      <dgm:prSet custT="1"/>
      <dgm:spPr/>
      <dgm:t>
        <a:bodyPr/>
        <a:lstStyle/>
        <a:p>
          <a:pPr rtl="0"/>
          <a:r>
            <a:rPr lang="de-DE" sz="2400" u="sng" dirty="0" smtClean="0"/>
            <a:t>Theoretische Hausarbeit </a:t>
          </a:r>
          <a:r>
            <a:rPr lang="de-DE" sz="2400" dirty="0" smtClean="0"/>
            <a:t>zum Thema: </a:t>
          </a:r>
        </a:p>
        <a:p>
          <a:pPr rtl="0"/>
          <a:r>
            <a:rPr lang="de-DE" sz="2400" dirty="0" smtClean="0"/>
            <a:t>Europäischer Freiwilligendienst- Auslandserfahrung mit Perspektive</a:t>
          </a:r>
          <a:endParaRPr lang="de-DE" sz="2400" dirty="0"/>
        </a:p>
      </dgm:t>
    </dgm:pt>
    <dgm:pt modelId="{AA83BFE6-FF5E-49D8-BFCD-EC7DA0498248}" type="parTrans" cxnId="{3DADF704-F9F5-488E-B51D-D866D9B0A341}">
      <dgm:prSet/>
      <dgm:spPr/>
      <dgm:t>
        <a:bodyPr/>
        <a:lstStyle/>
        <a:p>
          <a:endParaRPr lang="de-DE"/>
        </a:p>
      </dgm:t>
    </dgm:pt>
    <dgm:pt modelId="{ED4E2FF3-EDB1-49DA-8A67-86E39F375947}" type="sibTrans" cxnId="{3DADF704-F9F5-488E-B51D-D866D9B0A341}">
      <dgm:prSet/>
      <dgm:spPr/>
      <dgm:t>
        <a:bodyPr/>
        <a:lstStyle/>
        <a:p>
          <a:endParaRPr lang="de-DE"/>
        </a:p>
      </dgm:t>
    </dgm:pt>
    <dgm:pt modelId="{0A47DD21-0385-4E5B-8E99-770418F3EE32}" type="pres">
      <dgm:prSet presAssocID="{41DFF35F-F4E7-4DBB-91B3-23143BF5BD1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EFBA467-F5E6-40A5-9A92-5FD16B9CCD57}" type="pres">
      <dgm:prSet presAssocID="{3A7F008B-FA28-4E86-B849-744E51C0492E}" presName="circle1" presStyleLbl="node1" presStyleIdx="0" presStyleCnt="1"/>
      <dgm:spPr/>
    </dgm:pt>
    <dgm:pt modelId="{CBAB5FA5-933C-42C4-B304-F5183F645984}" type="pres">
      <dgm:prSet presAssocID="{3A7F008B-FA28-4E86-B849-744E51C0492E}" presName="space" presStyleCnt="0"/>
      <dgm:spPr/>
    </dgm:pt>
    <dgm:pt modelId="{461F5654-19F9-495C-BD90-33089C143EE8}" type="pres">
      <dgm:prSet presAssocID="{3A7F008B-FA28-4E86-B849-744E51C0492E}" presName="rect1" presStyleLbl="alignAcc1" presStyleIdx="0" presStyleCnt="1" custLinFactNeighborX="-1478"/>
      <dgm:spPr/>
      <dgm:t>
        <a:bodyPr/>
        <a:lstStyle/>
        <a:p>
          <a:endParaRPr lang="de-DE"/>
        </a:p>
      </dgm:t>
    </dgm:pt>
    <dgm:pt modelId="{5724C7D6-37E5-42B0-891B-E64FB692809F}" type="pres">
      <dgm:prSet presAssocID="{3A7F008B-FA28-4E86-B849-744E51C0492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E52F538-BA84-46CD-8366-478A6E861F45}" type="presOf" srcId="{41DFF35F-F4E7-4DBB-91B3-23143BF5BD1D}" destId="{0A47DD21-0385-4E5B-8E99-770418F3EE32}" srcOrd="0" destOrd="0" presId="urn:microsoft.com/office/officeart/2005/8/layout/target3"/>
    <dgm:cxn modelId="{5B1D0247-B669-4827-9E73-0F48BE6DA9AC}" type="presOf" srcId="{3A7F008B-FA28-4E86-B849-744E51C0492E}" destId="{461F5654-19F9-495C-BD90-33089C143EE8}" srcOrd="0" destOrd="0" presId="urn:microsoft.com/office/officeart/2005/8/layout/target3"/>
    <dgm:cxn modelId="{BC8F5135-1079-4AFB-B7E8-7F2211D92846}" type="presOf" srcId="{3A7F008B-FA28-4E86-B849-744E51C0492E}" destId="{5724C7D6-37E5-42B0-891B-E64FB692809F}" srcOrd="1" destOrd="0" presId="urn:microsoft.com/office/officeart/2005/8/layout/target3"/>
    <dgm:cxn modelId="{3DADF704-F9F5-488E-B51D-D866D9B0A341}" srcId="{41DFF35F-F4E7-4DBB-91B3-23143BF5BD1D}" destId="{3A7F008B-FA28-4E86-B849-744E51C0492E}" srcOrd="0" destOrd="0" parTransId="{AA83BFE6-FF5E-49D8-BFCD-EC7DA0498248}" sibTransId="{ED4E2FF3-EDB1-49DA-8A67-86E39F375947}"/>
    <dgm:cxn modelId="{5E9CC23B-A9F3-467E-8A97-9EC7C2D9CD88}" type="presParOf" srcId="{0A47DD21-0385-4E5B-8E99-770418F3EE32}" destId="{8EFBA467-F5E6-40A5-9A92-5FD16B9CCD57}" srcOrd="0" destOrd="0" presId="urn:microsoft.com/office/officeart/2005/8/layout/target3"/>
    <dgm:cxn modelId="{2737F99B-DA96-451F-B8DB-63FBBE90847B}" type="presParOf" srcId="{0A47DD21-0385-4E5B-8E99-770418F3EE32}" destId="{CBAB5FA5-933C-42C4-B304-F5183F645984}" srcOrd="1" destOrd="0" presId="urn:microsoft.com/office/officeart/2005/8/layout/target3"/>
    <dgm:cxn modelId="{B214FAFE-17D4-4CF2-A23E-1B047FD43C79}" type="presParOf" srcId="{0A47DD21-0385-4E5B-8E99-770418F3EE32}" destId="{461F5654-19F9-495C-BD90-33089C143EE8}" srcOrd="2" destOrd="0" presId="urn:microsoft.com/office/officeart/2005/8/layout/target3"/>
    <dgm:cxn modelId="{1D31DDC3-37E5-43C6-AC78-4AB79951CB85}" type="presParOf" srcId="{0A47DD21-0385-4E5B-8E99-770418F3EE32}" destId="{5724C7D6-37E5-42B0-891B-E64FB692809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C26885-728C-44E3-A88F-6F6B1697B795}" type="doc">
      <dgm:prSet loTypeId="urn:microsoft.com/office/officeart/2005/8/layout/target3" loCatId="relationship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BBCD353E-65C6-4FE6-88D0-4DA42D45952B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de-DE" dirty="0" smtClean="0"/>
            <a:t>Ein Logo entworfen</a:t>
          </a:r>
          <a:endParaRPr lang="de-DE" dirty="0"/>
        </a:p>
      </dgm:t>
    </dgm:pt>
    <dgm:pt modelId="{8FA61B6A-1051-4EFD-9C44-89AE15C9377D}" type="parTrans" cxnId="{A2C6EA50-5521-4A39-A505-E2DB2AE69B5B}">
      <dgm:prSet/>
      <dgm:spPr/>
      <dgm:t>
        <a:bodyPr/>
        <a:lstStyle/>
        <a:p>
          <a:endParaRPr lang="de-DE"/>
        </a:p>
      </dgm:t>
    </dgm:pt>
    <dgm:pt modelId="{35B1304D-7151-4938-92CB-CF1FAC5895E2}" type="sibTrans" cxnId="{A2C6EA50-5521-4A39-A505-E2DB2AE69B5B}">
      <dgm:prSet/>
      <dgm:spPr/>
      <dgm:t>
        <a:bodyPr/>
        <a:lstStyle/>
        <a:p>
          <a:endParaRPr lang="de-DE"/>
        </a:p>
      </dgm:t>
    </dgm:pt>
    <dgm:pt modelId="{1D5FE589-96C1-422C-B455-25EA2A545943}" type="pres">
      <dgm:prSet presAssocID="{29C26885-728C-44E3-A88F-6F6B1697B79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E284D29-1F58-48CD-BC9F-4136BC21EDD5}" type="pres">
      <dgm:prSet presAssocID="{BBCD353E-65C6-4FE6-88D0-4DA42D45952B}" presName="circle1" presStyleLbl="node1" presStyleIdx="0" presStyleCnt="1"/>
      <dgm:spPr/>
    </dgm:pt>
    <dgm:pt modelId="{9BD96B54-62A1-4385-8B37-41B3DF36A684}" type="pres">
      <dgm:prSet presAssocID="{BBCD353E-65C6-4FE6-88D0-4DA42D45952B}" presName="space" presStyleCnt="0"/>
      <dgm:spPr/>
    </dgm:pt>
    <dgm:pt modelId="{3130B6A5-08AB-4310-88BE-BC80951A7ABD}" type="pres">
      <dgm:prSet presAssocID="{BBCD353E-65C6-4FE6-88D0-4DA42D45952B}" presName="rect1" presStyleLbl="alignAcc1" presStyleIdx="0" presStyleCnt="1"/>
      <dgm:spPr/>
      <dgm:t>
        <a:bodyPr/>
        <a:lstStyle/>
        <a:p>
          <a:endParaRPr lang="de-DE"/>
        </a:p>
      </dgm:t>
    </dgm:pt>
    <dgm:pt modelId="{3363AF88-3031-45D8-9B56-101B04BC6856}" type="pres">
      <dgm:prSet presAssocID="{BBCD353E-65C6-4FE6-88D0-4DA42D45952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8748C62-5FC6-495A-ACD5-6640F48C6B39}" type="presOf" srcId="{29C26885-728C-44E3-A88F-6F6B1697B795}" destId="{1D5FE589-96C1-422C-B455-25EA2A545943}" srcOrd="0" destOrd="0" presId="urn:microsoft.com/office/officeart/2005/8/layout/target3"/>
    <dgm:cxn modelId="{CAFBF531-3C20-44C3-8CC2-8C4EEA2D6BF2}" type="presOf" srcId="{BBCD353E-65C6-4FE6-88D0-4DA42D45952B}" destId="{3363AF88-3031-45D8-9B56-101B04BC6856}" srcOrd="1" destOrd="0" presId="urn:microsoft.com/office/officeart/2005/8/layout/target3"/>
    <dgm:cxn modelId="{A2C6EA50-5521-4A39-A505-E2DB2AE69B5B}" srcId="{29C26885-728C-44E3-A88F-6F6B1697B795}" destId="{BBCD353E-65C6-4FE6-88D0-4DA42D45952B}" srcOrd="0" destOrd="0" parTransId="{8FA61B6A-1051-4EFD-9C44-89AE15C9377D}" sibTransId="{35B1304D-7151-4938-92CB-CF1FAC5895E2}"/>
    <dgm:cxn modelId="{51BE7421-D60F-4870-86D5-339CF8B3E249}" type="presOf" srcId="{BBCD353E-65C6-4FE6-88D0-4DA42D45952B}" destId="{3130B6A5-08AB-4310-88BE-BC80951A7ABD}" srcOrd="0" destOrd="0" presId="urn:microsoft.com/office/officeart/2005/8/layout/target3"/>
    <dgm:cxn modelId="{9F577DB8-D2B9-44DE-B372-5F73DA82F730}" type="presParOf" srcId="{1D5FE589-96C1-422C-B455-25EA2A545943}" destId="{FE284D29-1F58-48CD-BC9F-4136BC21EDD5}" srcOrd="0" destOrd="0" presId="urn:microsoft.com/office/officeart/2005/8/layout/target3"/>
    <dgm:cxn modelId="{1FE74067-19C6-4E72-AA52-538888935690}" type="presParOf" srcId="{1D5FE589-96C1-422C-B455-25EA2A545943}" destId="{9BD96B54-62A1-4385-8B37-41B3DF36A684}" srcOrd="1" destOrd="0" presId="urn:microsoft.com/office/officeart/2005/8/layout/target3"/>
    <dgm:cxn modelId="{6A823FBE-3DF6-4D64-84F6-6AD184315EC3}" type="presParOf" srcId="{1D5FE589-96C1-422C-B455-25EA2A545943}" destId="{3130B6A5-08AB-4310-88BE-BC80951A7ABD}" srcOrd="2" destOrd="0" presId="urn:microsoft.com/office/officeart/2005/8/layout/target3"/>
    <dgm:cxn modelId="{9E20A2E2-F32F-48C2-92BD-5C4A918D0AD5}" type="presParOf" srcId="{1D5FE589-96C1-422C-B455-25EA2A545943}" destId="{3363AF88-3031-45D8-9B56-101B04BC685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C17FD3-3DC4-4FFB-8E5F-A5078016F7B0}" type="doc">
      <dgm:prSet loTypeId="urn:microsoft.com/office/officeart/2005/8/layout/target3" loCatId="relationship" qsTypeId="urn:microsoft.com/office/officeart/2009/2/quickstyle/3d8" qsCatId="3D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E4EA8D0F-08FD-4697-85E1-3497A2888428}">
      <dgm:prSet/>
      <dgm:spPr>
        <a:solidFill>
          <a:srgbClr val="99FF66">
            <a:alpha val="90000"/>
          </a:srgbClr>
        </a:solidFill>
      </dgm:spPr>
      <dgm:t>
        <a:bodyPr/>
        <a:lstStyle/>
        <a:p>
          <a:pPr rtl="0"/>
          <a:r>
            <a:rPr lang="de-DE" dirty="0" smtClean="0"/>
            <a:t>Eigenproduktion eines Fotos zum Thema</a:t>
          </a:r>
          <a:endParaRPr lang="de-DE" dirty="0"/>
        </a:p>
      </dgm:t>
    </dgm:pt>
    <dgm:pt modelId="{E4C32F35-FC86-4291-9F3E-84503DD7EC9D}" type="parTrans" cxnId="{D29856CB-4AB4-4C8F-B5BC-C69BDEA1AB68}">
      <dgm:prSet/>
      <dgm:spPr/>
      <dgm:t>
        <a:bodyPr/>
        <a:lstStyle/>
        <a:p>
          <a:endParaRPr lang="de-DE"/>
        </a:p>
      </dgm:t>
    </dgm:pt>
    <dgm:pt modelId="{9BBF3175-1E7B-498A-B9DB-C9CA9FFD1F22}" type="sibTrans" cxnId="{D29856CB-4AB4-4C8F-B5BC-C69BDEA1AB68}">
      <dgm:prSet/>
      <dgm:spPr/>
      <dgm:t>
        <a:bodyPr/>
        <a:lstStyle/>
        <a:p>
          <a:endParaRPr lang="de-DE"/>
        </a:p>
      </dgm:t>
    </dgm:pt>
    <dgm:pt modelId="{2060EEAE-2D35-4376-96E2-A71C6838989B}" type="pres">
      <dgm:prSet presAssocID="{2BC17FD3-3DC4-4FFB-8E5F-A5078016F7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DB50CBF-D03F-4921-8814-226191020027}" type="pres">
      <dgm:prSet presAssocID="{E4EA8D0F-08FD-4697-85E1-3497A2888428}" presName="circle1" presStyleLbl="node1" presStyleIdx="0" presStyleCnt="1"/>
      <dgm:spPr/>
    </dgm:pt>
    <dgm:pt modelId="{181EAF8D-20F5-4CF4-A394-B75FE355BB8C}" type="pres">
      <dgm:prSet presAssocID="{E4EA8D0F-08FD-4697-85E1-3497A2888428}" presName="space" presStyleCnt="0"/>
      <dgm:spPr/>
    </dgm:pt>
    <dgm:pt modelId="{E5E1D698-BAC1-4252-A3FB-D95244FE2B77}" type="pres">
      <dgm:prSet presAssocID="{E4EA8D0F-08FD-4697-85E1-3497A2888428}" presName="rect1" presStyleLbl="alignAcc1" presStyleIdx="0" presStyleCnt="1"/>
      <dgm:spPr/>
      <dgm:t>
        <a:bodyPr/>
        <a:lstStyle/>
        <a:p>
          <a:endParaRPr lang="de-DE"/>
        </a:p>
      </dgm:t>
    </dgm:pt>
    <dgm:pt modelId="{6B11EDB6-7426-43CA-BA63-8F8C8779B75F}" type="pres">
      <dgm:prSet presAssocID="{E4EA8D0F-08FD-4697-85E1-3497A288842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6B25762-2E6D-45A8-BB65-CC5D206A73D5}" type="presOf" srcId="{E4EA8D0F-08FD-4697-85E1-3497A2888428}" destId="{E5E1D698-BAC1-4252-A3FB-D95244FE2B77}" srcOrd="0" destOrd="0" presId="urn:microsoft.com/office/officeart/2005/8/layout/target3"/>
    <dgm:cxn modelId="{3927E2E0-889D-4A89-B5E4-0DB12F9093C0}" type="presOf" srcId="{2BC17FD3-3DC4-4FFB-8E5F-A5078016F7B0}" destId="{2060EEAE-2D35-4376-96E2-A71C6838989B}" srcOrd="0" destOrd="0" presId="urn:microsoft.com/office/officeart/2005/8/layout/target3"/>
    <dgm:cxn modelId="{D29856CB-4AB4-4C8F-B5BC-C69BDEA1AB68}" srcId="{2BC17FD3-3DC4-4FFB-8E5F-A5078016F7B0}" destId="{E4EA8D0F-08FD-4697-85E1-3497A2888428}" srcOrd="0" destOrd="0" parTransId="{E4C32F35-FC86-4291-9F3E-84503DD7EC9D}" sibTransId="{9BBF3175-1E7B-498A-B9DB-C9CA9FFD1F22}"/>
    <dgm:cxn modelId="{EC39F241-2F41-49EC-8F12-6F5C7B9927E5}" type="presOf" srcId="{E4EA8D0F-08FD-4697-85E1-3497A2888428}" destId="{6B11EDB6-7426-43CA-BA63-8F8C8779B75F}" srcOrd="1" destOrd="0" presId="urn:microsoft.com/office/officeart/2005/8/layout/target3"/>
    <dgm:cxn modelId="{1AD5B81E-DE23-405E-BC11-BBD530D779BD}" type="presParOf" srcId="{2060EEAE-2D35-4376-96E2-A71C6838989B}" destId="{7DB50CBF-D03F-4921-8814-226191020027}" srcOrd="0" destOrd="0" presId="urn:microsoft.com/office/officeart/2005/8/layout/target3"/>
    <dgm:cxn modelId="{7497DAB4-31A0-41FD-9AF2-4061E2034285}" type="presParOf" srcId="{2060EEAE-2D35-4376-96E2-A71C6838989B}" destId="{181EAF8D-20F5-4CF4-A394-B75FE355BB8C}" srcOrd="1" destOrd="0" presId="urn:microsoft.com/office/officeart/2005/8/layout/target3"/>
    <dgm:cxn modelId="{A1662C94-B163-4A04-8F2F-6BBAE41A6F7A}" type="presParOf" srcId="{2060EEAE-2D35-4376-96E2-A71C6838989B}" destId="{E5E1D698-BAC1-4252-A3FB-D95244FE2B77}" srcOrd="2" destOrd="0" presId="urn:microsoft.com/office/officeart/2005/8/layout/target3"/>
    <dgm:cxn modelId="{B5E7DA73-1312-4728-A8BC-1139499B8C63}" type="presParOf" srcId="{2060EEAE-2D35-4376-96E2-A71C6838989B}" destId="{6B11EDB6-7426-43CA-BA63-8F8C8779B75F}" srcOrd="3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1756F5-C9A9-4021-A9A8-DB84B366E1A0}" type="doc">
      <dgm:prSet loTypeId="urn:microsoft.com/office/officeart/2005/8/layout/target3" loCatId="relationship" qsTypeId="urn:microsoft.com/office/officeart/2009/2/quickstyle/3d8" qsCatId="3D" csTypeId="urn:microsoft.com/office/officeart/2005/8/colors/accent3_1" csCatId="accent3"/>
      <dgm:spPr/>
      <dgm:t>
        <a:bodyPr/>
        <a:lstStyle/>
        <a:p>
          <a:endParaRPr lang="de-DE"/>
        </a:p>
      </dgm:t>
    </dgm:pt>
    <dgm:pt modelId="{99DBA801-3BCC-400D-B29E-E5ACEF6262D3}">
      <dgm:prSet/>
      <dgm:spPr/>
      <dgm:t>
        <a:bodyPr/>
        <a:lstStyle/>
        <a:p>
          <a:pPr rtl="0"/>
          <a:r>
            <a:rPr lang="de-DE" dirty="0" smtClean="0"/>
            <a:t>Kurzfilm aus Musik &amp; Bildern</a:t>
          </a:r>
          <a:endParaRPr lang="de-DE" dirty="0"/>
        </a:p>
      </dgm:t>
    </dgm:pt>
    <dgm:pt modelId="{104EA815-73BB-4C92-A90A-E55B5A6E8223}" type="parTrans" cxnId="{CCC871FE-F61C-42B5-88FE-E9D0FDB6BEB7}">
      <dgm:prSet/>
      <dgm:spPr/>
      <dgm:t>
        <a:bodyPr/>
        <a:lstStyle/>
        <a:p>
          <a:endParaRPr lang="de-DE"/>
        </a:p>
      </dgm:t>
    </dgm:pt>
    <dgm:pt modelId="{614A4CC2-3D30-46F5-BDB7-2ACAEA05877B}" type="sibTrans" cxnId="{CCC871FE-F61C-42B5-88FE-E9D0FDB6BEB7}">
      <dgm:prSet/>
      <dgm:spPr/>
      <dgm:t>
        <a:bodyPr/>
        <a:lstStyle/>
        <a:p>
          <a:endParaRPr lang="de-DE"/>
        </a:p>
      </dgm:t>
    </dgm:pt>
    <dgm:pt modelId="{A8225591-EA16-409B-BA7A-697643A6C4C9}" type="pres">
      <dgm:prSet presAssocID="{CB1756F5-C9A9-4021-A9A8-DB84B366E1A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720FE3D-5CEA-49B9-9196-3A52884B0B3A}" type="pres">
      <dgm:prSet presAssocID="{99DBA801-3BCC-400D-B29E-E5ACEF6262D3}" presName="circle1" presStyleLbl="node1" presStyleIdx="0" presStyleCnt="1"/>
      <dgm:spPr/>
    </dgm:pt>
    <dgm:pt modelId="{8FA3A8BA-ACFB-4872-B49A-C5B2309184C0}" type="pres">
      <dgm:prSet presAssocID="{99DBA801-3BCC-400D-B29E-E5ACEF6262D3}" presName="space" presStyleCnt="0"/>
      <dgm:spPr/>
    </dgm:pt>
    <dgm:pt modelId="{064B63A3-394D-467C-80F7-FCD2A7405C05}" type="pres">
      <dgm:prSet presAssocID="{99DBA801-3BCC-400D-B29E-E5ACEF6262D3}" presName="rect1" presStyleLbl="alignAcc1" presStyleIdx="0" presStyleCnt="1"/>
      <dgm:spPr/>
      <dgm:t>
        <a:bodyPr/>
        <a:lstStyle/>
        <a:p>
          <a:endParaRPr lang="de-DE"/>
        </a:p>
      </dgm:t>
    </dgm:pt>
    <dgm:pt modelId="{38B445D7-4CDD-4C33-A7AF-C8E936469CDB}" type="pres">
      <dgm:prSet presAssocID="{99DBA801-3BCC-400D-B29E-E5ACEF6262D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1A1D4AA-B1A8-4744-B4AA-76813916EA1A}" type="presOf" srcId="{99DBA801-3BCC-400D-B29E-E5ACEF6262D3}" destId="{064B63A3-394D-467C-80F7-FCD2A7405C05}" srcOrd="0" destOrd="0" presId="urn:microsoft.com/office/officeart/2005/8/layout/target3"/>
    <dgm:cxn modelId="{CCC871FE-F61C-42B5-88FE-E9D0FDB6BEB7}" srcId="{CB1756F5-C9A9-4021-A9A8-DB84B366E1A0}" destId="{99DBA801-3BCC-400D-B29E-E5ACEF6262D3}" srcOrd="0" destOrd="0" parTransId="{104EA815-73BB-4C92-A90A-E55B5A6E8223}" sibTransId="{614A4CC2-3D30-46F5-BDB7-2ACAEA05877B}"/>
    <dgm:cxn modelId="{8F4E0634-46CF-45B0-836A-B36B2D4C0272}" type="presOf" srcId="{99DBA801-3BCC-400D-B29E-E5ACEF6262D3}" destId="{38B445D7-4CDD-4C33-A7AF-C8E936469CDB}" srcOrd="1" destOrd="0" presId="urn:microsoft.com/office/officeart/2005/8/layout/target3"/>
    <dgm:cxn modelId="{FC0160C9-8A98-4562-BE46-A98BA9B88257}" type="presOf" srcId="{CB1756F5-C9A9-4021-A9A8-DB84B366E1A0}" destId="{A8225591-EA16-409B-BA7A-697643A6C4C9}" srcOrd="0" destOrd="0" presId="urn:microsoft.com/office/officeart/2005/8/layout/target3"/>
    <dgm:cxn modelId="{B246A9D6-7962-461A-9205-A4EDED9B61B0}" type="presParOf" srcId="{A8225591-EA16-409B-BA7A-697643A6C4C9}" destId="{F720FE3D-5CEA-49B9-9196-3A52884B0B3A}" srcOrd="0" destOrd="0" presId="urn:microsoft.com/office/officeart/2005/8/layout/target3"/>
    <dgm:cxn modelId="{9F1888AA-9415-4AE6-BE8F-9EB99CF6991E}" type="presParOf" srcId="{A8225591-EA16-409B-BA7A-697643A6C4C9}" destId="{8FA3A8BA-ACFB-4872-B49A-C5B2309184C0}" srcOrd="1" destOrd="0" presId="urn:microsoft.com/office/officeart/2005/8/layout/target3"/>
    <dgm:cxn modelId="{89FF7372-D0CB-4EC0-A7D2-5DF72C9BF92C}" type="presParOf" srcId="{A8225591-EA16-409B-BA7A-697643A6C4C9}" destId="{064B63A3-394D-467C-80F7-FCD2A7405C05}" srcOrd="2" destOrd="0" presId="urn:microsoft.com/office/officeart/2005/8/layout/target3"/>
    <dgm:cxn modelId="{29DBD145-9EBA-49F1-A86F-0EA885E955F1}" type="presParOf" srcId="{A8225591-EA16-409B-BA7A-697643A6C4C9}" destId="{38B445D7-4CDD-4C33-A7AF-C8E936469CD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AC35C2-C025-414D-8A30-E2C307267406}" type="doc">
      <dgm:prSet loTypeId="urn:microsoft.com/office/officeart/2005/8/layout/target3" loCatId="relationship" qsTypeId="urn:microsoft.com/office/officeart/2009/2/quickstyle/3d8" qsCatId="3D" csTypeId="urn:microsoft.com/office/officeart/2005/8/colors/colorful5" csCatId="colorful"/>
      <dgm:spPr/>
      <dgm:t>
        <a:bodyPr/>
        <a:lstStyle/>
        <a:p>
          <a:endParaRPr lang="de-DE"/>
        </a:p>
      </dgm:t>
    </dgm:pt>
    <dgm:pt modelId="{4E887194-ED5B-4BC3-91F0-5A31E72AC488}">
      <dgm:prSet/>
      <dgm:spPr/>
      <dgm:t>
        <a:bodyPr/>
        <a:lstStyle/>
        <a:p>
          <a:pPr rtl="0"/>
          <a:r>
            <a:rPr lang="de-DE" dirty="0" smtClean="0"/>
            <a:t>Internetseite entworfen </a:t>
          </a:r>
          <a:r>
            <a:rPr lang="de-DE" dirty="0" smtClean="0">
              <a:sym typeface="Wingdings"/>
            </a:rPr>
            <a:t></a:t>
          </a:r>
          <a:r>
            <a:rPr lang="de-DE" dirty="0" smtClean="0"/>
            <a:t> www.efd2011.npage.de</a:t>
          </a:r>
          <a:endParaRPr lang="de-DE" dirty="0"/>
        </a:p>
      </dgm:t>
    </dgm:pt>
    <dgm:pt modelId="{9C6F8CC2-0BF9-42CF-B62E-345A6ECFC7AE}" type="parTrans" cxnId="{07230269-0F8A-4F21-85A8-1BCCDA725D86}">
      <dgm:prSet/>
      <dgm:spPr/>
      <dgm:t>
        <a:bodyPr/>
        <a:lstStyle/>
        <a:p>
          <a:endParaRPr lang="de-DE"/>
        </a:p>
      </dgm:t>
    </dgm:pt>
    <dgm:pt modelId="{261FE461-49D2-4506-BDCD-AF99B270E2CA}" type="sibTrans" cxnId="{07230269-0F8A-4F21-85A8-1BCCDA725D86}">
      <dgm:prSet/>
      <dgm:spPr/>
      <dgm:t>
        <a:bodyPr/>
        <a:lstStyle/>
        <a:p>
          <a:endParaRPr lang="de-DE"/>
        </a:p>
      </dgm:t>
    </dgm:pt>
    <dgm:pt modelId="{ED64BE17-55E0-495C-A430-160D6EDA4935}" type="pres">
      <dgm:prSet presAssocID="{05AC35C2-C025-414D-8A30-E2C30726740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F6766A6-DC9E-4FD3-9FCA-8C0EAA756F4A}" type="pres">
      <dgm:prSet presAssocID="{4E887194-ED5B-4BC3-91F0-5A31E72AC488}" presName="circle1" presStyleLbl="node1" presStyleIdx="0" presStyleCnt="1"/>
      <dgm:spPr/>
    </dgm:pt>
    <dgm:pt modelId="{0F187EC6-C9F3-497D-BB80-2BC8B6FDA9ED}" type="pres">
      <dgm:prSet presAssocID="{4E887194-ED5B-4BC3-91F0-5A31E72AC488}" presName="space" presStyleCnt="0"/>
      <dgm:spPr/>
    </dgm:pt>
    <dgm:pt modelId="{9DBA628A-D76E-4DE2-BBB2-4BA1FC939957}" type="pres">
      <dgm:prSet presAssocID="{4E887194-ED5B-4BC3-91F0-5A31E72AC488}" presName="rect1" presStyleLbl="alignAcc1" presStyleIdx="0" presStyleCnt="1" custLinFactNeighborY="10000"/>
      <dgm:spPr/>
      <dgm:t>
        <a:bodyPr/>
        <a:lstStyle/>
        <a:p>
          <a:endParaRPr lang="de-DE"/>
        </a:p>
      </dgm:t>
    </dgm:pt>
    <dgm:pt modelId="{EEF9605E-0156-4049-9F19-5917E2BFAB4F}" type="pres">
      <dgm:prSet presAssocID="{4E887194-ED5B-4BC3-91F0-5A31E72AC48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7230269-0F8A-4F21-85A8-1BCCDA725D86}" srcId="{05AC35C2-C025-414D-8A30-E2C307267406}" destId="{4E887194-ED5B-4BC3-91F0-5A31E72AC488}" srcOrd="0" destOrd="0" parTransId="{9C6F8CC2-0BF9-42CF-B62E-345A6ECFC7AE}" sibTransId="{261FE461-49D2-4506-BDCD-AF99B270E2CA}"/>
    <dgm:cxn modelId="{328F9466-1E5A-4F9D-B8E7-AF669F38E479}" type="presOf" srcId="{4E887194-ED5B-4BC3-91F0-5A31E72AC488}" destId="{9DBA628A-D76E-4DE2-BBB2-4BA1FC939957}" srcOrd="0" destOrd="0" presId="urn:microsoft.com/office/officeart/2005/8/layout/target3"/>
    <dgm:cxn modelId="{5C7CDECB-E863-4537-823B-29A891BD3BBE}" type="presOf" srcId="{4E887194-ED5B-4BC3-91F0-5A31E72AC488}" destId="{EEF9605E-0156-4049-9F19-5917E2BFAB4F}" srcOrd="1" destOrd="0" presId="urn:microsoft.com/office/officeart/2005/8/layout/target3"/>
    <dgm:cxn modelId="{C5D189AA-8367-4C6C-8E7A-A84B026175E7}" type="presOf" srcId="{05AC35C2-C025-414D-8A30-E2C307267406}" destId="{ED64BE17-55E0-495C-A430-160D6EDA4935}" srcOrd="0" destOrd="0" presId="urn:microsoft.com/office/officeart/2005/8/layout/target3"/>
    <dgm:cxn modelId="{D42F88E1-9801-4A91-B5DF-D491AEFDCA7C}" type="presParOf" srcId="{ED64BE17-55E0-495C-A430-160D6EDA4935}" destId="{7F6766A6-DC9E-4FD3-9FCA-8C0EAA756F4A}" srcOrd="0" destOrd="0" presId="urn:microsoft.com/office/officeart/2005/8/layout/target3"/>
    <dgm:cxn modelId="{B8DE4284-9C61-4827-B997-E25088DCEA05}" type="presParOf" srcId="{ED64BE17-55E0-495C-A430-160D6EDA4935}" destId="{0F187EC6-C9F3-497D-BB80-2BC8B6FDA9ED}" srcOrd="1" destOrd="0" presId="urn:microsoft.com/office/officeart/2005/8/layout/target3"/>
    <dgm:cxn modelId="{71221619-4614-42E6-A524-E5E2958D3289}" type="presParOf" srcId="{ED64BE17-55E0-495C-A430-160D6EDA4935}" destId="{9DBA628A-D76E-4DE2-BBB2-4BA1FC939957}" srcOrd="2" destOrd="0" presId="urn:microsoft.com/office/officeart/2005/8/layout/target3"/>
    <dgm:cxn modelId="{732CEC3B-77C4-43E2-AA4C-DBAE4E376DE7}" type="presParOf" srcId="{ED64BE17-55E0-495C-A430-160D6EDA4935}" destId="{EEF9605E-0156-4049-9F19-5917E2BFAB4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0A4684-5DD2-4597-B51F-BDD2E4DBCBC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3F6C650B-8E8C-4D41-8165-C47450828D72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Janina Paul, Tamara </a:t>
          </a:r>
          <a:r>
            <a:rPr lang="de-DE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Kaspari</a:t>
          </a:r>
          <a:r>
            <a:rPr lang="de-DE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Hannah </a:t>
          </a:r>
          <a:r>
            <a:rPr lang="de-DE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Rehwald</a:t>
          </a:r>
          <a:r>
            <a:rPr lang="de-DE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&amp; Kristina Tempel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4122CC-5653-4FAF-A2D1-C8F731A62D01}" type="sibTrans" cxnId="{55A7BB62-C944-4F65-8FE3-FF2A6356D2F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A3DB84E-F557-4DFE-9B30-A23A1ECBB00F}" type="parTrans" cxnId="{55A7BB62-C944-4F65-8FE3-FF2A6356D2F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047976C-99EC-463F-8508-DFB3E0950362}" type="pres">
      <dgm:prSet presAssocID="{3A0A4684-5DD2-4597-B51F-BDD2E4DBCB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C39FD95-58B3-4351-B04E-0C991D77E25A}" type="pres">
      <dgm:prSet presAssocID="{3F6C650B-8E8C-4D41-8165-C47450828D72}" presName="parentText" presStyleLbl="node1" presStyleIdx="0" presStyleCnt="1" custLinFactNeighborX="-83" custLinFactNeighborY="5849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0EAF0FA-2316-46D2-8DEA-48EBD03F40B5}" type="presOf" srcId="{3A0A4684-5DD2-4597-B51F-BDD2E4DBCBC1}" destId="{E047976C-99EC-463F-8508-DFB3E0950362}" srcOrd="0" destOrd="0" presId="urn:microsoft.com/office/officeart/2005/8/layout/vList2"/>
    <dgm:cxn modelId="{55A7BB62-C944-4F65-8FE3-FF2A6356D2F0}" srcId="{3A0A4684-5DD2-4597-B51F-BDD2E4DBCBC1}" destId="{3F6C650B-8E8C-4D41-8165-C47450828D72}" srcOrd="0" destOrd="0" parTransId="{4A3DB84E-F557-4DFE-9B30-A23A1ECBB00F}" sibTransId="{0F4122CC-5653-4FAF-A2D1-C8F731A62D01}"/>
    <dgm:cxn modelId="{96409E67-BFC6-472F-AD89-CB1D852D5AE7}" type="presOf" srcId="{3F6C650B-8E8C-4D41-8165-C47450828D72}" destId="{7C39FD95-58B3-4351-B04E-0C991D77E25A}" srcOrd="0" destOrd="0" presId="urn:microsoft.com/office/officeart/2005/8/layout/vList2"/>
    <dgm:cxn modelId="{7D842F71-D77A-48A5-9EAA-45917052583B}" type="presParOf" srcId="{E047976C-99EC-463F-8508-DFB3E0950362}" destId="{7C39FD95-58B3-4351-B04E-0C991D77E2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0A4684-5DD2-4597-B51F-BDD2E4DBCBC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3F6C650B-8E8C-4D41-8165-C47450828D72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Janina Paul, Tamara </a:t>
          </a:r>
          <a:r>
            <a:rPr lang="de-DE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Kaspari</a:t>
          </a:r>
          <a:r>
            <a:rPr lang="de-DE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Hannah </a:t>
          </a:r>
          <a:r>
            <a:rPr lang="de-DE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Rehwald</a:t>
          </a:r>
          <a:r>
            <a:rPr lang="de-DE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&amp; Kristina Tempel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4122CC-5653-4FAF-A2D1-C8F731A62D01}" type="sibTrans" cxnId="{55A7BB62-C944-4F65-8FE3-FF2A6356D2F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A3DB84E-F557-4DFE-9B30-A23A1ECBB00F}" type="parTrans" cxnId="{55A7BB62-C944-4F65-8FE3-FF2A6356D2F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047976C-99EC-463F-8508-DFB3E0950362}" type="pres">
      <dgm:prSet presAssocID="{3A0A4684-5DD2-4597-B51F-BDD2E4DBCB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C39FD95-58B3-4351-B04E-0C991D77E25A}" type="pres">
      <dgm:prSet presAssocID="{3F6C650B-8E8C-4D41-8165-C47450828D72}" presName="parentText" presStyleLbl="node1" presStyleIdx="0" presStyleCnt="1" custLinFactNeighborX="-83" custLinFactNeighborY="5849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5A7BB62-C944-4F65-8FE3-FF2A6356D2F0}" srcId="{3A0A4684-5DD2-4597-B51F-BDD2E4DBCBC1}" destId="{3F6C650B-8E8C-4D41-8165-C47450828D72}" srcOrd="0" destOrd="0" parTransId="{4A3DB84E-F557-4DFE-9B30-A23A1ECBB00F}" sibTransId="{0F4122CC-5653-4FAF-A2D1-C8F731A62D01}"/>
    <dgm:cxn modelId="{F4740F48-1908-4791-8DCE-8740BB7E2857}" type="presOf" srcId="{3F6C650B-8E8C-4D41-8165-C47450828D72}" destId="{7C39FD95-58B3-4351-B04E-0C991D77E25A}" srcOrd="0" destOrd="0" presId="urn:microsoft.com/office/officeart/2005/8/layout/vList2"/>
    <dgm:cxn modelId="{489551C9-4A64-4E8B-94F7-267F1E4C080E}" type="presOf" srcId="{3A0A4684-5DD2-4597-B51F-BDD2E4DBCBC1}" destId="{E047976C-99EC-463F-8508-DFB3E0950362}" srcOrd="0" destOrd="0" presId="urn:microsoft.com/office/officeart/2005/8/layout/vList2"/>
    <dgm:cxn modelId="{6BCF9DF6-2E3D-4CCF-BC54-AA6FB200A14D}" type="presParOf" srcId="{E047976C-99EC-463F-8508-DFB3E0950362}" destId="{7C39FD95-58B3-4351-B04E-0C991D77E2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5E7D3-7477-4EB9-8E67-73D0321B2F95}">
      <dsp:nvSpPr>
        <dsp:cNvPr id="0" name=""/>
        <dsp:cNvSpPr/>
      </dsp:nvSpPr>
      <dsp:spPr>
        <a:xfrm>
          <a:off x="0" y="0"/>
          <a:ext cx="7783214" cy="1584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smtClean="0">
              <a:latin typeface="Arial" pitchFamily="34" charset="0"/>
              <a:cs typeface="Arial" pitchFamily="34" charset="0"/>
            </a:rPr>
            <a:t>Thema Nr. 1 	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smtClean="0">
              <a:latin typeface="Arial" pitchFamily="34" charset="0"/>
              <a:cs typeface="Arial" pitchFamily="34" charset="0"/>
            </a:rPr>
            <a:t/>
          </a:r>
          <a:br>
            <a:rPr lang="de-DE" sz="2000" b="1" kern="1200" smtClean="0">
              <a:latin typeface="Arial" pitchFamily="34" charset="0"/>
              <a:cs typeface="Arial" pitchFamily="34" charset="0"/>
            </a:rPr>
          </a:br>
          <a:r>
            <a:rPr lang="de-DE" sz="1800" b="1" kern="1200" smtClean="0">
              <a:latin typeface="Arial" pitchFamily="34" charset="0"/>
              <a:cs typeface="Arial" pitchFamily="34" charset="0"/>
            </a:rPr>
            <a:t>Europäischer Freiwilligendienst (EFD) – Auslandserfahrung mit Perspektive </a:t>
          </a:r>
          <a:endParaRPr lang="de-DE" sz="1800" b="1" kern="1200" dirty="0" smtClean="0">
            <a:latin typeface="Arial" pitchFamily="34" charset="0"/>
            <a:cs typeface="Arial" pitchFamily="34" charset="0"/>
          </a:endParaRPr>
        </a:p>
      </dsp:txBody>
      <dsp:txXfrm>
        <a:off x="0" y="0"/>
        <a:ext cx="7783214" cy="1584000"/>
      </dsp:txXfrm>
    </dsp:sp>
    <dsp:sp modelId="{A7A41FFC-8803-45B4-8E54-4558F1BBBF6B}">
      <dsp:nvSpPr>
        <dsp:cNvPr id="0" name=""/>
        <dsp:cNvSpPr/>
      </dsp:nvSpPr>
      <dsp:spPr>
        <a:xfrm>
          <a:off x="0" y="1616848"/>
          <a:ext cx="7783214" cy="24155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de-DE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2400" b="1" kern="1200" smtClean="0">
              <a:latin typeface="Arial" pitchFamily="34" charset="0"/>
              <a:cs typeface="Arial" pitchFamily="34" charset="0"/>
            </a:rPr>
            <a:t>Ziel: Entwerfen Sie ein </a:t>
          </a:r>
          <a:r>
            <a:rPr lang="de-DE" sz="2400" b="1" u="sng" kern="1200" smtClean="0">
              <a:latin typeface="Arial" pitchFamily="34" charset="0"/>
              <a:cs typeface="Arial" pitchFamily="34" charset="0"/>
            </a:rPr>
            <a:t>Werbekonzepte</a:t>
          </a:r>
          <a:r>
            <a:rPr lang="de-DE" sz="2400" b="1" kern="1200" smtClean="0">
              <a:latin typeface="Arial" pitchFamily="34" charset="0"/>
              <a:cs typeface="Arial" pitchFamily="34" charset="0"/>
            </a:rPr>
            <a:t> mit dem Jugendliche ohne Ausbildungsplatz für den EFD motiviert werden sollen!</a:t>
          </a: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de-DE" sz="2400" kern="1200" dirty="0">
            <a:latin typeface="Arial" pitchFamily="34" charset="0"/>
            <a:cs typeface="Arial" pitchFamily="34" charset="0"/>
          </a:endParaRPr>
        </a:p>
      </dsp:txBody>
      <dsp:txXfrm>
        <a:off x="0" y="1616848"/>
        <a:ext cx="7783214" cy="24155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9FD95-58B3-4351-B04E-0C991D77E25A}">
      <dsp:nvSpPr>
        <dsp:cNvPr id="0" name=""/>
        <dsp:cNvSpPr/>
      </dsp:nvSpPr>
      <dsp:spPr>
        <a:xfrm>
          <a:off x="0" y="279"/>
          <a:ext cx="7632848" cy="369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Janina Paul, Tamara </a:t>
          </a:r>
          <a:r>
            <a:rPr lang="de-DE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Kaspari</a:t>
          </a:r>
          <a:r>
            <a:rPr lang="de-DE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Hannah </a:t>
          </a:r>
          <a:r>
            <a:rPr lang="de-DE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Rehwald</a:t>
          </a:r>
          <a:r>
            <a:rPr lang="de-DE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&amp; Kristina Tempel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016" y="18295"/>
        <a:ext cx="7596816" cy="333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9FD95-58B3-4351-B04E-0C991D77E25A}">
      <dsp:nvSpPr>
        <dsp:cNvPr id="0" name=""/>
        <dsp:cNvSpPr/>
      </dsp:nvSpPr>
      <dsp:spPr>
        <a:xfrm>
          <a:off x="0" y="279"/>
          <a:ext cx="7632848" cy="369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Janina Paul, Tamara </a:t>
          </a:r>
          <a:r>
            <a:rPr lang="de-DE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Kaspari</a:t>
          </a:r>
          <a:r>
            <a:rPr lang="de-DE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Hannah </a:t>
          </a:r>
          <a:r>
            <a:rPr lang="de-DE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Rehwald</a:t>
          </a:r>
          <a:r>
            <a:rPr lang="de-DE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&amp; Kristina Tempel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016" y="18295"/>
        <a:ext cx="7596816" cy="333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BA467-F5E6-40A5-9A92-5FD16B9CCD57}">
      <dsp:nvSpPr>
        <dsp:cNvPr id="0" name=""/>
        <dsp:cNvSpPr/>
      </dsp:nvSpPr>
      <dsp:spPr>
        <a:xfrm>
          <a:off x="0" y="0"/>
          <a:ext cx="1368152" cy="136815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1F5654-19F9-495C-BD90-33089C143EE8}">
      <dsp:nvSpPr>
        <dsp:cNvPr id="0" name=""/>
        <dsp:cNvSpPr/>
      </dsp:nvSpPr>
      <dsp:spPr>
        <a:xfrm>
          <a:off x="581819" y="0"/>
          <a:ext cx="6918562" cy="13681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u="sng" kern="1200" dirty="0" smtClean="0"/>
            <a:t>Theoretische Hausarbeit </a:t>
          </a:r>
          <a:r>
            <a:rPr lang="de-DE" sz="2400" kern="1200" dirty="0" smtClean="0"/>
            <a:t>zum Thema: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Europäischer Freiwilligendienst- Auslandserfahrung mit Perspektive</a:t>
          </a:r>
          <a:endParaRPr lang="de-DE" sz="2400" kern="1200" dirty="0"/>
        </a:p>
      </dsp:txBody>
      <dsp:txXfrm>
        <a:off x="581819" y="0"/>
        <a:ext cx="6918562" cy="1368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84D29-1F58-48CD-BC9F-4136BC21EDD5}">
      <dsp:nvSpPr>
        <dsp:cNvPr id="0" name=""/>
        <dsp:cNvSpPr/>
      </dsp:nvSpPr>
      <dsp:spPr>
        <a:xfrm>
          <a:off x="0" y="0"/>
          <a:ext cx="792087" cy="79208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30B6A5-08AB-4310-88BE-BC80951A7ABD}">
      <dsp:nvSpPr>
        <dsp:cNvPr id="0" name=""/>
        <dsp:cNvSpPr/>
      </dsp:nvSpPr>
      <dsp:spPr>
        <a:xfrm>
          <a:off x="396044" y="0"/>
          <a:ext cx="6126474" cy="792087"/>
        </a:xfrm>
        <a:prstGeom prst="rect">
          <a:avLst/>
        </a:prstGeom>
        <a:solidFill>
          <a:srgbClr val="FFC00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Ein Logo entworfen</a:t>
          </a:r>
          <a:endParaRPr lang="de-DE" sz="3600" kern="1200" dirty="0"/>
        </a:p>
      </dsp:txBody>
      <dsp:txXfrm>
        <a:off x="396044" y="0"/>
        <a:ext cx="6126474" cy="792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50CBF-D03F-4921-8814-226191020027}">
      <dsp:nvSpPr>
        <dsp:cNvPr id="0" name=""/>
        <dsp:cNvSpPr/>
      </dsp:nvSpPr>
      <dsp:spPr>
        <a:xfrm>
          <a:off x="0" y="0"/>
          <a:ext cx="720080" cy="72008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E1D698-BAC1-4252-A3FB-D95244FE2B77}">
      <dsp:nvSpPr>
        <dsp:cNvPr id="0" name=""/>
        <dsp:cNvSpPr/>
      </dsp:nvSpPr>
      <dsp:spPr>
        <a:xfrm>
          <a:off x="360040" y="0"/>
          <a:ext cx="5370390" cy="720080"/>
        </a:xfrm>
        <a:prstGeom prst="rect">
          <a:avLst/>
        </a:prstGeom>
        <a:solidFill>
          <a:srgbClr val="99FF66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Eigenproduktion eines Fotos zum Thema</a:t>
          </a:r>
          <a:endParaRPr lang="de-DE" sz="2400" kern="1200" dirty="0"/>
        </a:p>
      </dsp:txBody>
      <dsp:txXfrm>
        <a:off x="360040" y="0"/>
        <a:ext cx="5370390" cy="720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0FE3D-5CEA-49B9-9196-3A52884B0B3A}">
      <dsp:nvSpPr>
        <dsp:cNvPr id="0" name=""/>
        <dsp:cNvSpPr/>
      </dsp:nvSpPr>
      <dsp:spPr>
        <a:xfrm>
          <a:off x="0" y="0"/>
          <a:ext cx="864096" cy="864096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4B63A3-394D-467C-80F7-FCD2A7405C05}">
      <dsp:nvSpPr>
        <dsp:cNvPr id="0" name=""/>
        <dsp:cNvSpPr/>
      </dsp:nvSpPr>
      <dsp:spPr>
        <a:xfrm>
          <a:off x="432048" y="0"/>
          <a:ext cx="5802438" cy="86409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smtClean="0"/>
            <a:t>Kurzfilm aus Musik &amp; Bildern</a:t>
          </a:r>
          <a:endParaRPr lang="de-DE" sz="3700" kern="1200" dirty="0"/>
        </a:p>
      </dsp:txBody>
      <dsp:txXfrm>
        <a:off x="432048" y="0"/>
        <a:ext cx="5802438" cy="8640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766A6-DC9E-4FD3-9FCA-8C0EAA756F4A}">
      <dsp:nvSpPr>
        <dsp:cNvPr id="0" name=""/>
        <dsp:cNvSpPr/>
      </dsp:nvSpPr>
      <dsp:spPr>
        <a:xfrm>
          <a:off x="0" y="0"/>
          <a:ext cx="720080" cy="72008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BA628A-D76E-4DE2-BBB2-4BA1FC939957}">
      <dsp:nvSpPr>
        <dsp:cNvPr id="0" name=""/>
        <dsp:cNvSpPr/>
      </dsp:nvSpPr>
      <dsp:spPr>
        <a:xfrm>
          <a:off x="360039" y="0"/>
          <a:ext cx="6738542" cy="7200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Internetseite entworfen </a:t>
          </a:r>
          <a:r>
            <a:rPr lang="de-DE" sz="2400" kern="1200" dirty="0" smtClean="0">
              <a:sym typeface="Wingdings"/>
            </a:rPr>
            <a:t></a:t>
          </a:r>
          <a:r>
            <a:rPr lang="de-DE" sz="2400" kern="1200" dirty="0" smtClean="0"/>
            <a:t> www.efd2011.npage.de</a:t>
          </a:r>
          <a:endParaRPr lang="de-DE" sz="2400" kern="1200" dirty="0"/>
        </a:p>
      </dsp:txBody>
      <dsp:txXfrm>
        <a:off x="360039" y="0"/>
        <a:ext cx="6738542" cy="7200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9FD95-58B3-4351-B04E-0C991D77E25A}">
      <dsp:nvSpPr>
        <dsp:cNvPr id="0" name=""/>
        <dsp:cNvSpPr/>
      </dsp:nvSpPr>
      <dsp:spPr>
        <a:xfrm>
          <a:off x="0" y="279"/>
          <a:ext cx="7632848" cy="369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Janina Paul, Tamara </a:t>
          </a:r>
          <a:r>
            <a:rPr lang="de-DE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Kaspari</a:t>
          </a:r>
          <a:r>
            <a:rPr lang="de-DE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Hannah </a:t>
          </a:r>
          <a:r>
            <a:rPr lang="de-DE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Rehwald</a:t>
          </a:r>
          <a:r>
            <a:rPr lang="de-DE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&amp; Kristina Tempel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016" y="18295"/>
        <a:ext cx="7596816" cy="3330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9FD95-58B3-4351-B04E-0C991D77E25A}">
      <dsp:nvSpPr>
        <dsp:cNvPr id="0" name=""/>
        <dsp:cNvSpPr/>
      </dsp:nvSpPr>
      <dsp:spPr>
        <a:xfrm>
          <a:off x="0" y="279"/>
          <a:ext cx="7632848" cy="369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Janina Paul, Tamara </a:t>
          </a:r>
          <a:r>
            <a:rPr lang="de-DE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Kaspari</a:t>
          </a:r>
          <a:r>
            <a:rPr lang="de-DE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Hannah </a:t>
          </a:r>
          <a:r>
            <a:rPr lang="de-DE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Rehwald</a:t>
          </a:r>
          <a:r>
            <a:rPr lang="de-DE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&amp; Kristina Tempel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8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016" y="18295"/>
        <a:ext cx="7596816" cy="333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7B771-09FB-409E-8749-AD1594C06B25}" type="datetimeFigureOut">
              <a:rPr lang="de-DE" smtClean="0"/>
              <a:pPr/>
              <a:t>17.07.2011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CDAA9-0AD8-44A2-B69B-6392EE2FF5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72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D0816-4512-4453-AA82-AD5917AFD3AC}" type="datetimeFigureOut">
              <a:rPr lang="de-DE" smtClean="0"/>
              <a:pPr/>
              <a:t>17.07.2011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3AC30-01EE-48F1-8400-C3A6E41B480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03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C98CC-78F4-406F-B7A7-C6D34B34F9E8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C98CC-78F4-406F-B7A7-C6D34B34F9E8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C98CC-78F4-406F-B7A7-C6D34B34F9E8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C98CC-78F4-406F-B7A7-C6D34B34F9E8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13F1-78B4-4DEF-9F58-F35986B4D80E}" type="datetime1">
              <a:rPr lang="de-DE" smtClean="0"/>
              <a:pPr/>
              <a:t>17.07.2011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643192" cy="4369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94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25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CFAB-8E17-48AA-BF13-8CC90BD08FCF}" type="datetime1">
              <a:rPr lang="de-DE" smtClean="0"/>
              <a:pPr/>
              <a:t>17.07.2011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90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E0F2-EBB2-4962-9B29-487D4ECCA7BA}" type="datetime1">
              <a:rPr lang="de-DE" smtClean="0"/>
              <a:pPr/>
              <a:t>17.07.2011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22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643192" cy="43691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352C-C568-4C06-8E7B-F16BF986B4B2}" type="datetime1">
              <a:rPr lang="de-DE" smtClean="0"/>
              <a:pPr/>
              <a:t>17.07.2011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39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5796-F568-4BEF-8792-1462D684DFF4}" type="datetime1">
              <a:rPr lang="de-DE" smtClean="0"/>
              <a:pPr/>
              <a:t>17.07.2011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8406-1D8E-4FED-9E18-1BE8EFEC6D9B}" type="datetime1">
              <a:rPr lang="de-DE" smtClean="0"/>
              <a:pPr/>
              <a:t>17.07.2011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67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0A77-E4F2-407B-A739-BE74CFC5C513}" type="datetime1">
              <a:rPr lang="de-DE" smtClean="0"/>
              <a:pPr/>
              <a:t>17.07.2011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86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E0F-3E28-46B1-B43A-BC020AA5C078}" type="datetime1">
              <a:rPr lang="de-DE" smtClean="0"/>
              <a:pPr/>
              <a:t>17.07.2011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56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CFEB-041B-4C2C-ABAC-CA9FF441A216}" type="datetime1">
              <a:rPr lang="de-DE" smtClean="0"/>
              <a:pPr/>
              <a:t>17.07.2011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33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2BD9-A804-4D20-BA01-3C3C8D20E04C}" type="datetime1">
              <a:rPr lang="de-DE" smtClean="0"/>
              <a:pPr/>
              <a:t>17.07.2011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3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B5A3-68DE-4946-975E-A182BCC76BBE}" type="datetime1">
              <a:rPr lang="de-DE" smtClean="0"/>
              <a:pPr/>
              <a:t>17.07.2011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53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b="1" dirty="0" smtClean="0"/>
              <a:t>57. Europäischer Wettbewerb 2010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Mit neuem Mut. 2010 - Europäisches Jahr zur Bekämpfung von Armut und sozialer Ausgrenzung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AE668-B128-4C87-8DDA-E6D49501873A}" type="datetime1">
              <a:rPr lang="de-DE" smtClean="0"/>
              <a:pPr/>
              <a:t>17.07.2011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0504498"/>
              </p:ext>
            </p:extLst>
          </p:nvPr>
        </p:nvGraphicFramePr>
        <p:xfrm>
          <a:off x="1187624" y="57324"/>
          <a:ext cx="7341392" cy="8386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9933"/>
                <a:gridCol w="5481644"/>
                <a:gridCol w="989815"/>
              </a:tblGrid>
              <a:tr h="357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Berufliches Gymnasium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ndar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58. Europäischer Wettbewerb 2011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ndar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PoWi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ndar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712">
                <a:tc>
                  <a:txBody>
                    <a:bodyPr/>
                    <a:lstStyle/>
                    <a:p>
                      <a:pPr marR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Herr </a:t>
                      </a:r>
                      <a:r>
                        <a:rPr lang="de-DE" sz="9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Gawinski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ndar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Europäischer Freiwilligendienst- Auslandserfahrung mit Perspektive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111981" cy="88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r="8722"/>
          <a:stretch/>
        </p:blipFill>
        <p:spPr bwMode="auto">
          <a:xfrm>
            <a:off x="8050212" y="19224"/>
            <a:ext cx="11049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99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29" Type="http://schemas.openxmlformats.org/officeDocument/2006/relationships/diagramLayout" Target="../diagrams/layout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7.xml"/><Relationship Id="rId32" Type="http://schemas.microsoft.com/office/2007/relationships/diagramDrawing" Target="../diagrams/drawing8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28" Type="http://schemas.openxmlformats.org/officeDocument/2006/relationships/diagramData" Target="../diagrams/data8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31" Type="http://schemas.openxmlformats.org/officeDocument/2006/relationships/diagramColors" Target="../diagrams/colors8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Relationship Id="rId30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europaeischer-wettbewerb.de/img/buttons/pixelwei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3144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uropaeischer-wettbewerb.de/img/buttons/pixelwei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3144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europaeischer-wettbewerb.de/img/buttons/pixelwei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31445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084704022"/>
              </p:ext>
            </p:extLst>
          </p:nvPr>
        </p:nvGraphicFramePr>
        <p:xfrm>
          <a:off x="1037258" y="1844824"/>
          <a:ext cx="778321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919380" y="1263898"/>
            <a:ext cx="7197289" cy="436910"/>
          </a:xfrm>
        </p:spPr>
        <p:txBody>
          <a:bodyPr/>
          <a:lstStyle/>
          <a:p>
            <a:pPr lvl="0"/>
            <a:r>
              <a:rPr lang="de-DE" b="1" dirty="0">
                <a:latin typeface="Arial" pitchFamily="34" charset="0"/>
                <a:cs typeface="Arial" pitchFamily="34" charset="0"/>
              </a:rPr>
              <a:t>Welche Themen haben wir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bearbeitet?</a:t>
            </a:r>
            <a:endParaRPr lang="de-DE" dirty="0"/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1684342032"/>
              </p:ext>
            </p:extLst>
          </p:nvPr>
        </p:nvGraphicFramePr>
        <p:xfrm>
          <a:off x="755576" y="6156012"/>
          <a:ext cx="763284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084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1357290" y="1812880"/>
            <a:ext cx="6357982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Janina Paul, 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Tamara </a:t>
            </a:r>
            <a:r>
              <a:rPr lang="de-DE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Kaspari</a:t>
            </a:r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Hannah </a:t>
            </a:r>
            <a:r>
              <a:rPr lang="de-DE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Rehwald</a:t>
            </a:r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&amp;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Kristina Tempel</a:t>
            </a:r>
          </a:p>
          <a:p>
            <a:pPr algn="ctr"/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Teilnehmerin am Preis: 3 Tage Berlin</a:t>
            </a: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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Kristina Tempel</a:t>
            </a: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6D87-3570-48EC-B397-22A4F794828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285852" y="5572140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 smtClean="0">
                <a:latin typeface="Arial" pitchFamily="34" charset="0"/>
                <a:cs typeface="Arial" pitchFamily="34" charset="0"/>
              </a:rPr>
              <a:t>Preis: Bundessieger, Preis der Bundeskanzlerin, 3 Tage Berlin</a:t>
            </a:r>
            <a:endParaRPr lang="de-DE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19882"/>
            <a:ext cx="7643192" cy="436910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Preisträger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1597057526"/>
              </p:ext>
            </p:extLst>
          </p:nvPr>
        </p:nvGraphicFramePr>
        <p:xfrm>
          <a:off x="539552" y="1484784"/>
          <a:ext cx="760263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1812349928"/>
              </p:ext>
            </p:extLst>
          </p:nvPr>
        </p:nvGraphicFramePr>
        <p:xfrm>
          <a:off x="785786" y="2852936"/>
          <a:ext cx="6522518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1725642959"/>
              </p:ext>
            </p:extLst>
          </p:nvPr>
        </p:nvGraphicFramePr>
        <p:xfrm>
          <a:off x="785786" y="3717032"/>
          <a:ext cx="573043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164494451"/>
              </p:ext>
            </p:extLst>
          </p:nvPr>
        </p:nvGraphicFramePr>
        <p:xfrm>
          <a:off x="785786" y="4581128"/>
          <a:ext cx="623448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1503870912"/>
              </p:ext>
            </p:extLst>
          </p:nvPr>
        </p:nvGraphicFramePr>
        <p:xfrm>
          <a:off x="785786" y="5589240"/>
          <a:ext cx="709858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6D87-3570-48EC-B397-22A4F794828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7200" y="1052736"/>
            <a:ext cx="7643192" cy="436910"/>
          </a:xfrm>
        </p:spPr>
        <p:txBody>
          <a:bodyPr/>
          <a:lstStyle/>
          <a:p>
            <a:r>
              <a:rPr lang="de-DE" dirty="0" smtClean="0"/>
              <a:t>Warum haben wir den Preis gewonnen?</a:t>
            </a:r>
            <a:endParaRPr lang="de-DE" dirty="0"/>
          </a:p>
        </p:txBody>
      </p:sp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val="479454325"/>
              </p:ext>
            </p:extLst>
          </p:nvPr>
        </p:nvGraphicFramePr>
        <p:xfrm>
          <a:off x="755576" y="6488668"/>
          <a:ext cx="763284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14803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518161"/>
            <a:ext cx="8229600" cy="5007183"/>
          </a:xfrm>
        </p:spPr>
        <p:txBody>
          <a:bodyPr>
            <a:normAutofit/>
          </a:bodyPr>
          <a:lstStyle/>
          <a:p>
            <a:r>
              <a:rPr lang="de-DE" sz="1800" b="1" dirty="0" smtClean="0">
                <a:latin typeface="Arial" pitchFamily="34" charset="0"/>
                <a:cs typeface="Arial" pitchFamily="34" charset="0"/>
              </a:rPr>
              <a:t>1. Tag: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Anreise &amp; Begrüßung im Presse- und Informationsamt der Bundesregierung &amp; Präsentationen der Wettbewerbsarbeiten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800" b="1" dirty="0" smtClean="0">
                <a:latin typeface="Arial" pitchFamily="34" charset="0"/>
                <a:cs typeface="Arial" pitchFamily="34" charset="0"/>
              </a:rPr>
              <a:t>2. Tag: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Stadtrundfahrt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Bundeskanzleramt (Führung &amp; Gespräch mit Frau Prof. Dr. Maria Böhmer)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Erinnerungsfoto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Führung durch die Hauptausstellung  „Topographie des Terrors“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Zeit zur freien Verfügung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800" b="1" dirty="0" smtClean="0">
                <a:latin typeface="Arial" pitchFamily="34" charset="0"/>
                <a:cs typeface="Arial" pitchFamily="34" charset="0"/>
              </a:rPr>
              <a:t>3. Tag: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Bundestag (Besuch einer Plenarsitzung &amp; Besichtigung der Kuppel)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Abreise</a:t>
            </a:r>
          </a:p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582594"/>
          </a:xfrm>
        </p:spPr>
        <p:txBody>
          <a:bodyPr>
            <a:norm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Was haben wir 3 Tage in Berlin gemacht?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6D87-3570-48EC-B397-22A4F7948288}" type="slidenum">
              <a:rPr lang="de-DE" smtClean="0"/>
              <a:pPr/>
              <a:t>4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147288410"/>
              </p:ext>
            </p:extLst>
          </p:nvPr>
        </p:nvGraphicFramePr>
        <p:xfrm>
          <a:off x="755576" y="6372036"/>
          <a:ext cx="763284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62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977048"/>
            <a:ext cx="8229600" cy="939784"/>
          </a:xfrm>
        </p:spPr>
        <p:txBody>
          <a:bodyPr>
            <a:normAutofit/>
          </a:bodyPr>
          <a:lstStyle/>
          <a:p>
            <a:r>
              <a:rPr lang="de-DE" dirty="0" smtClean="0"/>
              <a:t>Was haben wir in Berlin gemacht?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6D87-3570-48EC-B397-22A4F7948288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788207"/>
            <a:ext cx="4876023" cy="365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73535"/>
            <a:ext cx="3214710" cy="2411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076808"/>
            <a:ext cx="266611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1932792"/>
            <a:ext cx="266611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562317"/>
            <a:ext cx="3000396" cy="225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27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0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11400" dirty="0" smtClean="0"/>
              <a:t>DANKE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6</a:t>
            </a:fld>
            <a:endParaRPr lang="de-DE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256520945"/>
              </p:ext>
            </p:extLst>
          </p:nvPr>
        </p:nvGraphicFramePr>
        <p:xfrm>
          <a:off x="755576" y="6156012"/>
          <a:ext cx="763284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79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Bildschirmpräsentation (4:3)</PresentationFormat>
  <Paragraphs>56</Paragraphs>
  <Slides>6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Welche Themen haben wir bearbeitet?</vt:lpstr>
      <vt:lpstr>Preisträger</vt:lpstr>
      <vt:lpstr>Warum haben wir den Preis gewonnen?</vt:lpstr>
      <vt:lpstr>Was haben wir 3 Tage in Berlin gemacht?</vt:lpstr>
      <vt:lpstr>Was haben wir in Berlin gemacht?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Gawinski</dc:creator>
  <cp:lastModifiedBy>Gawinski</cp:lastModifiedBy>
  <cp:revision>27</cp:revision>
  <dcterms:created xsi:type="dcterms:W3CDTF">2010-09-08T14:03:57Z</dcterms:created>
  <dcterms:modified xsi:type="dcterms:W3CDTF">2011-07-17T10:57:13Z</dcterms:modified>
</cp:coreProperties>
</file>